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302" r:id="rId3"/>
    <p:sldId id="339" r:id="rId4"/>
    <p:sldId id="303" r:id="rId5"/>
    <p:sldId id="338" r:id="rId6"/>
    <p:sldId id="346" r:id="rId7"/>
    <p:sldId id="305" r:id="rId8"/>
    <p:sldId id="489" r:id="rId9"/>
    <p:sldId id="308" r:id="rId10"/>
    <p:sldId id="30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000000"/>
    <a:srgbClr val="996633"/>
    <a:srgbClr val="FF0000"/>
    <a:srgbClr val="33CC33"/>
    <a:srgbClr val="FFFFC5"/>
    <a:srgbClr val="FFFF9F"/>
    <a:srgbClr val="66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CF5073-E090-42C2-B2FD-2362AAED1B3C}" v="63" dt="2022-02-08T17:20:23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4620" autoAdjust="0"/>
  </p:normalViewPr>
  <p:slideViewPr>
    <p:cSldViewPr snapToGrid="0">
      <p:cViewPr varScale="1">
        <p:scale>
          <a:sx n="65" d="100"/>
          <a:sy n="65" d="100"/>
        </p:scale>
        <p:origin x="108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 Mayberry" userId="cecd4e79-e9a6-45b1-a01a-f51df2288f6a" providerId="ADAL" clId="{EBE8C0C5-B268-4E4F-AD4A-CBD3EA4F4289}"/>
    <pc:docChg chg="undo custSel addSld delSld modSld sldOrd delSection modSection">
      <pc:chgData name="Jason  Mayberry" userId="cecd4e79-e9a6-45b1-a01a-f51df2288f6a" providerId="ADAL" clId="{EBE8C0C5-B268-4E4F-AD4A-CBD3EA4F4289}" dt="2021-01-26T06:27:49.925" v="1417" actId="47"/>
      <pc:docMkLst>
        <pc:docMk/>
      </pc:docMkLst>
      <pc:sldChg chg="modSp mod">
        <pc:chgData name="Jason  Mayberry" userId="cecd4e79-e9a6-45b1-a01a-f51df2288f6a" providerId="ADAL" clId="{EBE8C0C5-B268-4E4F-AD4A-CBD3EA4F4289}" dt="2021-01-25T04:40:07.447" v="11" actId="20577"/>
        <pc:sldMkLst>
          <pc:docMk/>
          <pc:sldMk cId="2890192304" sldId="256"/>
        </pc:sldMkLst>
        <pc:spChg chg="mod">
          <ac:chgData name="Jason  Mayberry" userId="cecd4e79-e9a6-45b1-a01a-f51df2288f6a" providerId="ADAL" clId="{EBE8C0C5-B268-4E4F-AD4A-CBD3EA4F4289}" dt="2021-01-25T04:40:00.386" v="5" actId="6549"/>
          <ac:spMkLst>
            <pc:docMk/>
            <pc:sldMk cId="2890192304" sldId="256"/>
            <ac:spMk id="4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4:40:07.447" v="11" actId="20577"/>
          <ac:spMkLst>
            <pc:docMk/>
            <pc:sldMk cId="2890192304" sldId="256"/>
            <ac:spMk id="5" creationId="{00000000-0000-0000-0000-000000000000}"/>
          </ac:spMkLst>
        </pc:spChg>
      </pc:sldChg>
      <pc:sldChg chg="del">
        <pc:chgData name="Jason  Mayberry" userId="cecd4e79-e9a6-45b1-a01a-f51df2288f6a" providerId="ADAL" clId="{EBE8C0C5-B268-4E4F-AD4A-CBD3EA4F4289}" dt="2021-01-25T01:11:26.889" v="0" actId="47"/>
        <pc:sldMkLst>
          <pc:docMk/>
          <pc:sldMk cId="3834158283" sldId="270"/>
        </pc:sldMkLst>
      </pc:sldChg>
      <pc:sldChg chg="del">
        <pc:chgData name="Jason  Mayberry" userId="cecd4e79-e9a6-45b1-a01a-f51df2288f6a" providerId="ADAL" clId="{EBE8C0C5-B268-4E4F-AD4A-CBD3EA4F4289}" dt="2021-01-25T01:11:26.889" v="0" actId="47"/>
        <pc:sldMkLst>
          <pc:docMk/>
          <pc:sldMk cId="921478098" sldId="271"/>
        </pc:sldMkLst>
      </pc:sldChg>
      <pc:sldChg chg="modSp del mod ord modAnim">
        <pc:chgData name="Jason  Mayberry" userId="cecd4e79-e9a6-45b1-a01a-f51df2288f6a" providerId="ADAL" clId="{EBE8C0C5-B268-4E4F-AD4A-CBD3EA4F4289}" dt="2021-01-26T06:27:49.925" v="1417" actId="47"/>
        <pc:sldMkLst>
          <pc:docMk/>
          <pc:sldMk cId="2211906533" sldId="273"/>
        </pc:sldMkLst>
        <pc:spChg chg="mod">
          <ac:chgData name="Jason  Mayberry" userId="cecd4e79-e9a6-45b1-a01a-f51df2288f6a" providerId="ADAL" clId="{EBE8C0C5-B268-4E4F-AD4A-CBD3EA4F4289}" dt="2021-01-25T06:03:02.155" v="787" actId="207"/>
          <ac:spMkLst>
            <pc:docMk/>
            <pc:sldMk cId="2211906533" sldId="273"/>
            <ac:spMk id="8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6:03:16.889" v="789" actId="207"/>
          <ac:spMkLst>
            <pc:docMk/>
            <pc:sldMk cId="2211906533" sldId="273"/>
            <ac:spMk id="34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6:02:50.171" v="785" actId="1076"/>
          <ac:spMkLst>
            <pc:docMk/>
            <pc:sldMk cId="2211906533" sldId="273"/>
            <ac:spMk id="40" creationId="{00000000-0000-0000-0000-000000000000}"/>
          </ac:spMkLst>
        </pc:spChg>
        <pc:cxnChg chg="mod">
          <ac:chgData name="Jason  Mayberry" userId="cecd4e79-e9a6-45b1-a01a-f51df2288f6a" providerId="ADAL" clId="{EBE8C0C5-B268-4E4F-AD4A-CBD3EA4F4289}" dt="2021-01-25T06:02:57.348" v="786" actId="208"/>
          <ac:cxnSpMkLst>
            <pc:docMk/>
            <pc:sldMk cId="2211906533" sldId="273"/>
            <ac:cxnSpMk id="11" creationId="{00000000-0000-0000-0000-000000000000}"/>
          </ac:cxnSpMkLst>
        </pc:cxnChg>
        <pc:cxnChg chg="mod">
          <ac:chgData name="Jason  Mayberry" userId="cecd4e79-e9a6-45b1-a01a-f51df2288f6a" providerId="ADAL" clId="{EBE8C0C5-B268-4E4F-AD4A-CBD3EA4F4289}" dt="2021-01-25T06:02:57.348" v="786" actId="208"/>
          <ac:cxnSpMkLst>
            <pc:docMk/>
            <pc:sldMk cId="2211906533" sldId="273"/>
            <ac:cxnSpMk id="13" creationId="{00000000-0000-0000-0000-000000000000}"/>
          </ac:cxnSpMkLst>
        </pc:cxnChg>
        <pc:cxnChg chg="mod">
          <ac:chgData name="Jason  Mayberry" userId="cecd4e79-e9a6-45b1-a01a-f51df2288f6a" providerId="ADAL" clId="{EBE8C0C5-B268-4E4F-AD4A-CBD3EA4F4289}" dt="2021-01-25T06:03:09.872" v="788" actId="208"/>
          <ac:cxnSpMkLst>
            <pc:docMk/>
            <pc:sldMk cId="2211906533" sldId="273"/>
            <ac:cxnSpMk id="41" creationId="{00000000-0000-0000-0000-000000000000}"/>
          </ac:cxnSpMkLst>
        </pc:cxnChg>
        <pc:cxnChg chg="mod">
          <ac:chgData name="Jason  Mayberry" userId="cecd4e79-e9a6-45b1-a01a-f51df2288f6a" providerId="ADAL" clId="{EBE8C0C5-B268-4E4F-AD4A-CBD3EA4F4289}" dt="2021-01-25T06:03:09.872" v="788" actId="208"/>
          <ac:cxnSpMkLst>
            <pc:docMk/>
            <pc:sldMk cId="2211906533" sldId="273"/>
            <ac:cxnSpMk id="43" creationId="{00000000-0000-0000-0000-000000000000}"/>
          </ac:cxnSpMkLst>
        </pc:cxnChg>
      </pc:sldChg>
      <pc:sldChg chg="del">
        <pc:chgData name="Jason  Mayberry" userId="cecd4e79-e9a6-45b1-a01a-f51df2288f6a" providerId="ADAL" clId="{EBE8C0C5-B268-4E4F-AD4A-CBD3EA4F4289}" dt="2021-01-25T01:11:26.889" v="0" actId="47"/>
        <pc:sldMkLst>
          <pc:docMk/>
          <pc:sldMk cId="1323922395" sldId="281"/>
        </pc:sldMkLst>
      </pc:sldChg>
      <pc:sldChg chg="del">
        <pc:chgData name="Jason  Mayberry" userId="cecd4e79-e9a6-45b1-a01a-f51df2288f6a" providerId="ADAL" clId="{EBE8C0C5-B268-4E4F-AD4A-CBD3EA4F4289}" dt="2021-01-25T01:11:26.889" v="0" actId="47"/>
        <pc:sldMkLst>
          <pc:docMk/>
          <pc:sldMk cId="3809177934" sldId="284"/>
        </pc:sldMkLst>
      </pc:sldChg>
      <pc:sldChg chg="del">
        <pc:chgData name="Jason  Mayberry" userId="cecd4e79-e9a6-45b1-a01a-f51df2288f6a" providerId="ADAL" clId="{EBE8C0C5-B268-4E4F-AD4A-CBD3EA4F4289}" dt="2021-01-25T01:11:26.889" v="0" actId="47"/>
        <pc:sldMkLst>
          <pc:docMk/>
          <pc:sldMk cId="661184927" sldId="298"/>
        </pc:sldMkLst>
      </pc:sldChg>
      <pc:sldChg chg="del">
        <pc:chgData name="Jason  Mayberry" userId="cecd4e79-e9a6-45b1-a01a-f51df2288f6a" providerId="ADAL" clId="{EBE8C0C5-B268-4E4F-AD4A-CBD3EA4F4289}" dt="2021-01-25T01:11:26.889" v="0" actId="47"/>
        <pc:sldMkLst>
          <pc:docMk/>
          <pc:sldMk cId="1044100374" sldId="300"/>
        </pc:sldMkLst>
      </pc:sldChg>
      <pc:sldChg chg="modSp mod">
        <pc:chgData name="Jason  Mayberry" userId="cecd4e79-e9a6-45b1-a01a-f51df2288f6a" providerId="ADAL" clId="{EBE8C0C5-B268-4E4F-AD4A-CBD3EA4F4289}" dt="2021-01-25T04:41:09.902" v="16" actId="114"/>
        <pc:sldMkLst>
          <pc:docMk/>
          <pc:sldMk cId="2781921529" sldId="302"/>
        </pc:sldMkLst>
        <pc:spChg chg="mod">
          <ac:chgData name="Jason  Mayberry" userId="cecd4e79-e9a6-45b1-a01a-f51df2288f6a" providerId="ADAL" clId="{EBE8C0C5-B268-4E4F-AD4A-CBD3EA4F4289}" dt="2021-01-25T04:41:09.902" v="16" actId="114"/>
          <ac:spMkLst>
            <pc:docMk/>
            <pc:sldMk cId="2781921529" sldId="302"/>
            <ac:spMk id="8" creationId="{00000000-0000-0000-0000-000000000000}"/>
          </ac:spMkLst>
        </pc:spChg>
      </pc:sldChg>
      <pc:sldChg chg="modAnim">
        <pc:chgData name="Jason  Mayberry" userId="cecd4e79-e9a6-45b1-a01a-f51df2288f6a" providerId="ADAL" clId="{EBE8C0C5-B268-4E4F-AD4A-CBD3EA4F4289}" dt="2021-01-25T13:33:21.757" v="1361"/>
        <pc:sldMkLst>
          <pc:docMk/>
          <pc:sldMk cId="834989372" sldId="303"/>
        </pc:sldMkLst>
      </pc:sldChg>
      <pc:sldChg chg="del mod modShow">
        <pc:chgData name="Jason  Mayberry" userId="cecd4e79-e9a6-45b1-a01a-f51df2288f6a" providerId="ADAL" clId="{EBE8C0C5-B268-4E4F-AD4A-CBD3EA4F4289}" dt="2021-01-25T05:16:48.759" v="626" actId="47"/>
        <pc:sldMkLst>
          <pc:docMk/>
          <pc:sldMk cId="1029977435" sldId="304"/>
        </pc:sldMkLst>
      </pc:sldChg>
      <pc:sldChg chg="addSp delSp modSp mod modAnim">
        <pc:chgData name="Jason  Mayberry" userId="cecd4e79-e9a6-45b1-a01a-f51df2288f6a" providerId="ADAL" clId="{EBE8C0C5-B268-4E4F-AD4A-CBD3EA4F4289}" dt="2021-01-25T05:40:04.789" v="771"/>
        <pc:sldMkLst>
          <pc:docMk/>
          <pc:sldMk cId="3459227740" sldId="305"/>
        </pc:sldMkLst>
        <pc:spChg chg="add del mod">
          <ac:chgData name="Jason  Mayberry" userId="cecd4e79-e9a6-45b1-a01a-f51df2288f6a" providerId="ADAL" clId="{EBE8C0C5-B268-4E4F-AD4A-CBD3EA4F4289}" dt="2021-01-25T05:27:53.245" v="660" actId="21"/>
          <ac:spMkLst>
            <pc:docMk/>
            <pc:sldMk cId="3459227740" sldId="305"/>
            <ac:spMk id="2" creationId="{E3693410-6CD0-497B-89C8-3BA0F8266350}"/>
          </ac:spMkLst>
        </pc:spChg>
        <pc:spChg chg="add mod">
          <ac:chgData name="Jason  Mayberry" userId="cecd4e79-e9a6-45b1-a01a-f51df2288f6a" providerId="ADAL" clId="{EBE8C0C5-B268-4E4F-AD4A-CBD3EA4F4289}" dt="2021-01-25T05:27:29.054" v="654" actId="1582"/>
          <ac:spMkLst>
            <pc:docMk/>
            <pc:sldMk cId="3459227740" sldId="305"/>
            <ac:spMk id="37" creationId="{90F60624-64ED-4B23-992E-C928F65D118C}"/>
          </ac:spMkLst>
        </pc:spChg>
        <pc:spChg chg="mod">
          <ac:chgData name="Jason  Mayberry" userId="cecd4e79-e9a6-45b1-a01a-f51df2288f6a" providerId="ADAL" clId="{EBE8C0C5-B268-4E4F-AD4A-CBD3EA4F4289}" dt="2021-01-25T05:34:13.112" v="733" actId="14100"/>
          <ac:spMkLst>
            <pc:docMk/>
            <pc:sldMk cId="3459227740" sldId="305"/>
            <ac:spMk id="39" creationId="{CF8DA5CA-623A-4EA0-B260-E21942A83827}"/>
          </ac:spMkLst>
        </pc:spChg>
        <pc:spChg chg="mod">
          <ac:chgData name="Jason  Mayberry" userId="cecd4e79-e9a6-45b1-a01a-f51df2288f6a" providerId="ADAL" clId="{EBE8C0C5-B268-4E4F-AD4A-CBD3EA4F4289}" dt="2021-01-25T05:34:13.112" v="733" actId="14100"/>
          <ac:spMkLst>
            <pc:docMk/>
            <pc:sldMk cId="3459227740" sldId="305"/>
            <ac:spMk id="40" creationId="{A776B057-1163-45FE-A44C-6CBDD9ED9FAB}"/>
          </ac:spMkLst>
        </pc:spChg>
        <pc:spChg chg="add del mod">
          <ac:chgData name="Jason  Mayberry" userId="cecd4e79-e9a6-45b1-a01a-f51df2288f6a" providerId="ADAL" clId="{EBE8C0C5-B268-4E4F-AD4A-CBD3EA4F4289}" dt="2021-01-25T05:34:13.112" v="733" actId="14100"/>
          <ac:spMkLst>
            <pc:docMk/>
            <pc:sldMk cId="3459227740" sldId="305"/>
            <ac:spMk id="41" creationId="{7F204F4A-20A7-4E73-B166-C11C3B122875}"/>
          </ac:spMkLst>
        </pc:spChg>
        <pc:spChg chg="mod">
          <ac:chgData name="Jason  Mayberry" userId="cecd4e79-e9a6-45b1-a01a-f51df2288f6a" providerId="ADAL" clId="{EBE8C0C5-B268-4E4F-AD4A-CBD3EA4F4289}" dt="2021-01-25T05:37:16.513" v="764" actId="114"/>
          <ac:spMkLst>
            <pc:docMk/>
            <pc:sldMk cId="3459227740" sldId="305"/>
            <ac:spMk id="42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37:12.982" v="763" actId="114"/>
          <ac:spMkLst>
            <pc:docMk/>
            <pc:sldMk cId="3459227740" sldId="305"/>
            <ac:spMk id="43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35:59.988" v="739" actId="1076"/>
          <ac:spMkLst>
            <pc:docMk/>
            <pc:sldMk cId="3459227740" sldId="305"/>
            <ac:spMk id="46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35:47.615" v="737" actId="122"/>
          <ac:spMkLst>
            <pc:docMk/>
            <pc:sldMk cId="3459227740" sldId="305"/>
            <ac:spMk id="47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7:13.623" v="652" actId="1076"/>
          <ac:spMkLst>
            <pc:docMk/>
            <pc:sldMk cId="3459227740" sldId="305"/>
            <ac:spMk id="71" creationId="{00000000-0000-0000-0000-000000000000}"/>
          </ac:spMkLst>
        </pc:spChg>
        <pc:spChg chg="mod ord">
          <ac:chgData name="Jason  Mayberry" userId="cecd4e79-e9a6-45b1-a01a-f51df2288f6a" providerId="ADAL" clId="{EBE8C0C5-B268-4E4F-AD4A-CBD3EA4F4289}" dt="2021-01-25T05:33:07.961" v="708" actId="1076"/>
          <ac:spMkLst>
            <pc:docMk/>
            <pc:sldMk cId="3459227740" sldId="305"/>
            <ac:spMk id="123906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6:37.596" v="646" actId="2085"/>
          <ac:spMkLst>
            <pc:docMk/>
            <pc:sldMk cId="3459227740" sldId="305"/>
            <ac:spMk id="123907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32:21.284" v="700" actId="207"/>
          <ac:spMkLst>
            <pc:docMk/>
            <pc:sldMk cId="3459227740" sldId="305"/>
            <ac:spMk id="123915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32:35.426" v="703" actId="207"/>
          <ac:spMkLst>
            <pc:docMk/>
            <pc:sldMk cId="3459227740" sldId="305"/>
            <ac:spMk id="123916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32:26.326" v="701" actId="207"/>
          <ac:spMkLst>
            <pc:docMk/>
            <pc:sldMk cId="3459227740" sldId="305"/>
            <ac:spMk id="123917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32:31.208" v="702" actId="207"/>
          <ac:spMkLst>
            <pc:docMk/>
            <pc:sldMk cId="3459227740" sldId="305"/>
            <ac:spMk id="123918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7:42.736" v="658" actId="555"/>
          <ac:spMkLst>
            <pc:docMk/>
            <pc:sldMk cId="3459227740" sldId="305"/>
            <ac:spMk id="123921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7:42.736" v="658" actId="555"/>
          <ac:spMkLst>
            <pc:docMk/>
            <pc:sldMk cId="3459227740" sldId="305"/>
            <ac:spMk id="123922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36:04.265" v="740" actId="1076"/>
          <ac:spMkLst>
            <pc:docMk/>
            <pc:sldMk cId="3459227740" sldId="305"/>
            <ac:spMk id="123923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34:26.030" v="734" actId="1076"/>
          <ac:spMkLst>
            <pc:docMk/>
            <pc:sldMk cId="3459227740" sldId="305"/>
            <ac:spMk id="123924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7:13.623" v="652" actId="1076"/>
          <ac:spMkLst>
            <pc:docMk/>
            <pc:sldMk cId="3459227740" sldId="305"/>
            <ac:spMk id="123928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33:58.531" v="730" actId="1076"/>
          <ac:spMkLst>
            <pc:docMk/>
            <pc:sldMk cId="3459227740" sldId="305"/>
            <ac:spMk id="123938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7:13.623" v="652" actId="1076"/>
          <ac:spMkLst>
            <pc:docMk/>
            <pc:sldMk cId="3459227740" sldId="305"/>
            <ac:spMk id="123941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7:13.623" v="652" actId="1076"/>
          <ac:spMkLst>
            <pc:docMk/>
            <pc:sldMk cId="3459227740" sldId="305"/>
            <ac:spMk id="123942" creationId="{00000000-0000-0000-0000-000000000000}"/>
          </ac:spMkLst>
        </pc:spChg>
        <pc:grpChg chg="add mod">
          <ac:chgData name="Jason  Mayberry" userId="cecd4e79-e9a6-45b1-a01a-f51df2288f6a" providerId="ADAL" clId="{EBE8C0C5-B268-4E4F-AD4A-CBD3EA4F4289}" dt="2021-01-25T05:34:13.112" v="733" actId="14100"/>
          <ac:grpSpMkLst>
            <pc:docMk/>
            <pc:sldMk cId="3459227740" sldId="305"/>
            <ac:grpSpMk id="38" creationId="{1A434D8E-38F3-465E-B51B-281BF9C4C43B}"/>
          </ac:grpSpMkLst>
        </pc:grpChg>
        <pc:grpChg chg="mod">
          <ac:chgData name="Jason  Mayberry" userId="cecd4e79-e9a6-45b1-a01a-f51df2288f6a" providerId="ADAL" clId="{EBE8C0C5-B268-4E4F-AD4A-CBD3EA4F4289}" dt="2021-01-25T05:27:13.623" v="652" actId="1076"/>
          <ac:grpSpMkLst>
            <pc:docMk/>
            <pc:sldMk cId="3459227740" sldId="305"/>
            <ac:grpSpMk id="123940" creationId="{00000000-0000-0000-0000-000000000000}"/>
          </ac:grpSpMkLst>
        </pc:grpChg>
      </pc:sldChg>
      <pc:sldChg chg="addSp modSp mod modAnim">
        <pc:chgData name="Jason  Mayberry" userId="cecd4e79-e9a6-45b1-a01a-f51df2288f6a" providerId="ADAL" clId="{EBE8C0C5-B268-4E4F-AD4A-CBD3EA4F4289}" dt="2021-01-25T05:42:04.829" v="777" actId="20577"/>
        <pc:sldMkLst>
          <pc:docMk/>
          <pc:sldMk cId="2743073053" sldId="306"/>
        </pc:sldMkLst>
        <pc:spChg chg="mod">
          <ac:chgData name="Jason  Mayberry" userId="cecd4e79-e9a6-45b1-a01a-f51df2288f6a" providerId="ADAL" clId="{EBE8C0C5-B268-4E4F-AD4A-CBD3EA4F4289}" dt="2021-01-25T05:41:42.984" v="775" actId="1076"/>
          <ac:spMkLst>
            <pc:docMk/>
            <pc:sldMk cId="2743073053" sldId="306"/>
            <ac:spMk id="4" creationId="{00000000-0000-0000-0000-000000000000}"/>
          </ac:spMkLst>
        </pc:spChg>
        <pc:spChg chg="add mod">
          <ac:chgData name="Jason  Mayberry" userId="cecd4e79-e9a6-45b1-a01a-f51df2288f6a" providerId="ADAL" clId="{EBE8C0C5-B268-4E4F-AD4A-CBD3EA4F4289}" dt="2021-01-25T05:28:06.858" v="663" actId="1076"/>
          <ac:spMkLst>
            <pc:docMk/>
            <pc:sldMk cId="2743073053" sldId="306"/>
            <ac:spMk id="71" creationId="{D8A21376-EE02-4336-A976-49C712C39A4C}"/>
          </ac:spMkLst>
        </pc:spChg>
        <pc:spChg chg="mod">
          <ac:chgData name="Jason  Mayberry" userId="cecd4e79-e9a6-45b1-a01a-f51df2288f6a" providerId="ADAL" clId="{EBE8C0C5-B268-4E4F-AD4A-CBD3EA4F4289}" dt="2021-01-25T05:28:00.468" v="661" actId="2085"/>
          <ac:spMkLst>
            <pc:docMk/>
            <pc:sldMk cId="2743073053" sldId="306"/>
            <ac:spMk id="79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42:04.829" v="777" actId="20577"/>
          <ac:spMkLst>
            <pc:docMk/>
            <pc:sldMk cId="2743073053" sldId="306"/>
            <ac:spMk id="94" creationId="{00000000-0000-0000-0000-000000000000}"/>
          </ac:spMkLst>
        </pc:spChg>
      </pc:sldChg>
      <pc:sldChg chg="addSp modSp mod">
        <pc:chgData name="Jason  Mayberry" userId="cecd4e79-e9a6-45b1-a01a-f51df2288f6a" providerId="ADAL" clId="{EBE8C0C5-B268-4E4F-AD4A-CBD3EA4F4289}" dt="2021-01-25T05:28:44.381" v="673" actId="1076"/>
        <pc:sldMkLst>
          <pc:docMk/>
          <pc:sldMk cId="1096878435" sldId="308"/>
        </pc:sldMkLst>
        <pc:spChg chg="add mod">
          <ac:chgData name="Jason  Mayberry" userId="cecd4e79-e9a6-45b1-a01a-f51df2288f6a" providerId="ADAL" clId="{EBE8C0C5-B268-4E4F-AD4A-CBD3EA4F4289}" dt="2021-01-25T05:28:23.182" v="667" actId="1076"/>
          <ac:spMkLst>
            <pc:docMk/>
            <pc:sldMk cId="1096878435" sldId="308"/>
            <ac:spMk id="46" creationId="{DE242230-4634-4216-85C1-58A9FAE526DF}"/>
          </ac:spMkLst>
        </pc:spChg>
        <pc:spChg chg="add mod">
          <ac:chgData name="Jason  Mayberry" userId="cecd4e79-e9a6-45b1-a01a-f51df2288f6a" providerId="ADAL" clId="{EBE8C0C5-B268-4E4F-AD4A-CBD3EA4F4289}" dt="2021-01-25T05:28:41.183" v="672" actId="1076"/>
          <ac:spMkLst>
            <pc:docMk/>
            <pc:sldMk cId="1096878435" sldId="308"/>
            <ac:spMk id="47" creationId="{A3A1C0A6-95CC-4C44-B99C-7F737F6CCDEA}"/>
          </ac:spMkLst>
        </pc:spChg>
        <pc:spChg chg="mod">
          <ac:chgData name="Jason  Mayberry" userId="cecd4e79-e9a6-45b1-a01a-f51df2288f6a" providerId="ADAL" clId="{EBE8C0C5-B268-4E4F-AD4A-CBD3EA4F4289}" dt="2021-01-25T05:28:41.183" v="672" actId="1076"/>
          <ac:spMkLst>
            <pc:docMk/>
            <pc:sldMk cId="1096878435" sldId="308"/>
            <ac:spMk id="71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8:41.183" v="672" actId="1076"/>
          <ac:spMkLst>
            <pc:docMk/>
            <pc:sldMk cId="1096878435" sldId="308"/>
            <ac:spMk id="123906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8:13.906" v="664" actId="2085"/>
          <ac:spMkLst>
            <pc:docMk/>
            <pc:sldMk cId="1096878435" sldId="308"/>
            <ac:spMk id="123907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8:41.183" v="672" actId="1076"/>
          <ac:spMkLst>
            <pc:docMk/>
            <pc:sldMk cId="1096878435" sldId="308"/>
            <ac:spMk id="123917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8:41.183" v="672" actId="1076"/>
          <ac:spMkLst>
            <pc:docMk/>
            <pc:sldMk cId="1096878435" sldId="308"/>
            <ac:spMk id="123918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8:44.381" v="673" actId="1076"/>
          <ac:spMkLst>
            <pc:docMk/>
            <pc:sldMk cId="1096878435" sldId="308"/>
            <ac:spMk id="123920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8:41.183" v="672" actId="1076"/>
          <ac:spMkLst>
            <pc:docMk/>
            <pc:sldMk cId="1096878435" sldId="308"/>
            <ac:spMk id="123921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8:41.183" v="672" actId="1076"/>
          <ac:spMkLst>
            <pc:docMk/>
            <pc:sldMk cId="1096878435" sldId="308"/>
            <ac:spMk id="123924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8:41.183" v="672" actId="1076"/>
          <ac:spMkLst>
            <pc:docMk/>
            <pc:sldMk cId="1096878435" sldId="308"/>
            <ac:spMk id="123928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8:41.183" v="672" actId="1076"/>
          <ac:spMkLst>
            <pc:docMk/>
            <pc:sldMk cId="1096878435" sldId="308"/>
            <ac:spMk id="123935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8:41.183" v="672" actId="1076"/>
          <ac:spMkLst>
            <pc:docMk/>
            <pc:sldMk cId="1096878435" sldId="308"/>
            <ac:spMk id="123936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8:41.183" v="672" actId="1076"/>
          <ac:spMkLst>
            <pc:docMk/>
            <pc:sldMk cId="1096878435" sldId="308"/>
            <ac:spMk id="123937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8:41.183" v="672" actId="1076"/>
          <ac:spMkLst>
            <pc:docMk/>
            <pc:sldMk cId="1096878435" sldId="308"/>
            <ac:spMk id="123938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8:41.183" v="672" actId="1076"/>
          <ac:spMkLst>
            <pc:docMk/>
            <pc:sldMk cId="1096878435" sldId="308"/>
            <ac:spMk id="123941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8:41.183" v="672" actId="1076"/>
          <ac:spMkLst>
            <pc:docMk/>
            <pc:sldMk cId="1096878435" sldId="308"/>
            <ac:spMk id="123942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8:41.183" v="672" actId="1076"/>
          <ac:spMkLst>
            <pc:docMk/>
            <pc:sldMk cId="1096878435" sldId="308"/>
            <ac:spMk id="123977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8:41.183" v="672" actId="1076"/>
          <ac:spMkLst>
            <pc:docMk/>
            <pc:sldMk cId="1096878435" sldId="308"/>
            <ac:spMk id="123978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28:41.183" v="672" actId="1076"/>
          <ac:spMkLst>
            <pc:docMk/>
            <pc:sldMk cId="1096878435" sldId="308"/>
            <ac:spMk id="123979" creationId="{00000000-0000-0000-0000-000000000000}"/>
          </ac:spMkLst>
        </pc:spChg>
        <pc:grpChg chg="mod">
          <ac:chgData name="Jason  Mayberry" userId="cecd4e79-e9a6-45b1-a01a-f51df2288f6a" providerId="ADAL" clId="{EBE8C0C5-B268-4E4F-AD4A-CBD3EA4F4289}" dt="2021-01-25T05:28:41.183" v="672" actId="1076"/>
          <ac:grpSpMkLst>
            <pc:docMk/>
            <pc:sldMk cId="1096878435" sldId="308"/>
            <ac:grpSpMk id="3" creationId="{00000000-0000-0000-0000-000000000000}"/>
          </ac:grpSpMkLst>
        </pc:grpChg>
        <pc:grpChg chg="mod">
          <ac:chgData name="Jason  Mayberry" userId="cecd4e79-e9a6-45b1-a01a-f51df2288f6a" providerId="ADAL" clId="{EBE8C0C5-B268-4E4F-AD4A-CBD3EA4F4289}" dt="2021-01-25T05:28:41.183" v="672" actId="1076"/>
          <ac:grpSpMkLst>
            <pc:docMk/>
            <pc:sldMk cId="1096878435" sldId="308"/>
            <ac:grpSpMk id="123934" creationId="{00000000-0000-0000-0000-000000000000}"/>
          </ac:grpSpMkLst>
        </pc:grpChg>
        <pc:grpChg chg="mod">
          <ac:chgData name="Jason  Mayberry" userId="cecd4e79-e9a6-45b1-a01a-f51df2288f6a" providerId="ADAL" clId="{EBE8C0C5-B268-4E4F-AD4A-CBD3EA4F4289}" dt="2021-01-25T05:28:41.183" v="672" actId="1076"/>
          <ac:grpSpMkLst>
            <pc:docMk/>
            <pc:sldMk cId="1096878435" sldId="308"/>
            <ac:grpSpMk id="123940" creationId="{00000000-0000-0000-0000-000000000000}"/>
          </ac:grpSpMkLst>
        </pc:grpChg>
      </pc:sldChg>
      <pc:sldChg chg="del">
        <pc:chgData name="Jason  Mayberry" userId="cecd4e79-e9a6-45b1-a01a-f51df2288f6a" providerId="ADAL" clId="{EBE8C0C5-B268-4E4F-AD4A-CBD3EA4F4289}" dt="2021-01-25T05:31:47.875" v="699" actId="47"/>
        <pc:sldMkLst>
          <pc:docMk/>
          <pc:sldMk cId="2554092203" sldId="314"/>
        </pc:sldMkLst>
      </pc:sldChg>
      <pc:sldChg chg="del">
        <pc:chgData name="Jason  Mayberry" userId="cecd4e79-e9a6-45b1-a01a-f51df2288f6a" providerId="ADAL" clId="{EBE8C0C5-B268-4E4F-AD4A-CBD3EA4F4289}" dt="2021-01-25T01:11:26.889" v="0" actId="47"/>
        <pc:sldMkLst>
          <pc:docMk/>
          <pc:sldMk cId="4064812319" sldId="317"/>
        </pc:sldMkLst>
      </pc:sldChg>
      <pc:sldChg chg="del">
        <pc:chgData name="Jason  Mayberry" userId="cecd4e79-e9a6-45b1-a01a-f51df2288f6a" providerId="ADAL" clId="{EBE8C0C5-B268-4E4F-AD4A-CBD3EA4F4289}" dt="2021-01-25T01:11:26.889" v="0" actId="47"/>
        <pc:sldMkLst>
          <pc:docMk/>
          <pc:sldMk cId="1043582385" sldId="321"/>
        </pc:sldMkLst>
      </pc:sldChg>
      <pc:sldChg chg="addSp delSp modSp mod ord modAnim modShow">
        <pc:chgData name="Jason  Mayberry" userId="cecd4e79-e9a6-45b1-a01a-f51df2288f6a" providerId="ADAL" clId="{EBE8C0C5-B268-4E4F-AD4A-CBD3EA4F4289}" dt="2021-01-25T13:18:54.059" v="1285"/>
        <pc:sldMkLst>
          <pc:docMk/>
          <pc:sldMk cId="2226342490" sldId="338"/>
        </pc:sldMkLst>
        <pc:spChg chg="mod">
          <ac:chgData name="Jason  Mayberry" userId="cecd4e79-e9a6-45b1-a01a-f51df2288f6a" providerId="ADAL" clId="{EBE8C0C5-B268-4E4F-AD4A-CBD3EA4F4289}" dt="2021-01-25T13:18:24.201" v="1274" actId="1076"/>
          <ac:spMkLst>
            <pc:docMk/>
            <pc:sldMk cId="2226342490" sldId="338"/>
            <ac:spMk id="3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13:18:16.636" v="1272" actId="6549"/>
          <ac:spMkLst>
            <pc:docMk/>
            <pc:sldMk cId="2226342490" sldId="338"/>
            <ac:spMk id="21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13:18:30.885" v="1281" actId="1035"/>
          <ac:spMkLst>
            <pc:docMk/>
            <pc:sldMk cId="2226342490" sldId="338"/>
            <ac:spMk id="23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13:18:30.885" v="1281" actId="1035"/>
          <ac:spMkLst>
            <pc:docMk/>
            <pc:sldMk cId="2226342490" sldId="338"/>
            <ac:spMk id="24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13:18:30.885" v="1281" actId="1035"/>
          <ac:spMkLst>
            <pc:docMk/>
            <pc:sldMk cId="2226342490" sldId="338"/>
            <ac:spMk id="25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15:46.642" v="625" actId="1076"/>
          <ac:spMkLst>
            <pc:docMk/>
            <pc:sldMk cId="2226342490" sldId="338"/>
            <ac:spMk id="28" creationId="{00000000-0000-0000-0000-000000000000}"/>
          </ac:spMkLst>
        </pc:spChg>
        <pc:spChg chg="add del mod">
          <ac:chgData name="Jason  Mayberry" userId="cecd4e79-e9a6-45b1-a01a-f51df2288f6a" providerId="ADAL" clId="{EBE8C0C5-B268-4E4F-AD4A-CBD3EA4F4289}" dt="2021-01-25T05:11:29.001" v="465" actId="478"/>
          <ac:spMkLst>
            <pc:docMk/>
            <pc:sldMk cId="2226342490" sldId="338"/>
            <ac:spMk id="30" creationId="{8F044F2E-4D9B-4E6E-B667-FE1021183F4F}"/>
          </ac:spMkLst>
        </pc:spChg>
        <pc:spChg chg="add mod">
          <ac:chgData name="Jason  Mayberry" userId="cecd4e79-e9a6-45b1-a01a-f51df2288f6a" providerId="ADAL" clId="{EBE8C0C5-B268-4E4F-AD4A-CBD3EA4F4289}" dt="2021-01-25T05:12:13.298" v="480" actId="571"/>
          <ac:spMkLst>
            <pc:docMk/>
            <pc:sldMk cId="2226342490" sldId="338"/>
            <ac:spMk id="31" creationId="{B0AACF18-1E77-4DB1-9680-3D7D7F7690B1}"/>
          </ac:spMkLst>
        </pc:spChg>
        <pc:grpChg chg="mod">
          <ac:chgData name="Jason  Mayberry" userId="cecd4e79-e9a6-45b1-a01a-f51df2288f6a" providerId="ADAL" clId="{EBE8C0C5-B268-4E4F-AD4A-CBD3EA4F4289}" dt="2021-01-25T13:18:24.201" v="1274" actId="1076"/>
          <ac:grpSpMkLst>
            <pc:docMk/>
            <pc:sldMk cId="2226342490" sldId="338"/>
            <ac:grpSpMk id="29" creationId="{00000000-0000-0000-0000-000000000000}"/>
          </ac:grpSpMkLst>
        </pc:grpChg>
        <pc:cxnChg chg="mod">
          <ac:chgData name="Jason  Mayberry" userId="cecd4e79-e9a6-45b1-a01a-f51df2288f6a" providerId="ADAL" clId="{EBE8C0C5-B268-4E4F-AD4A-CBD3EA4F4289}" dt="2021-01-25T13:18:25.815" v="1275" actId="1076"/>
          <ac:cxnSpMkLst>
            <pc:docMk/>
            <pc:sldMk cId="2226342490" sldId="338"/>
            <ac:cxnSpMk id="27" creationId="{00000000-0000-0000-0000-000000000000}"/>
          </ac:cxnSpMkLst>
        </pc:cxnChg>
      </pc:sldChg>
      <pc:sldChg chg="addSp delSp modSp mod ord delAnim modAnim modShow">
        <pc:chgData name="Jason  Mayberry" userId="cecd4e79-e9a6-45b1-a01a-f51df2288f6a" providerId="ADAL" clId="{EBE8C0C5-B268-4E4F-AD4A-CBD3EA4F4289}" dt="2021-01-25T14:05:50.797" v="1375" actId="1076"/>
        <pc:sldMkLst>
          <pc:docMk/>
          <pc:sldMk cId="3333531172" sldId="339"/>
        </pc:sldMkLst>
        <pc:spChg chg="add del mod">
          <ac:chgData name="Jason  Mayberry" userId="cecd4e79-e9a6-45b1-a01a-f51df2288f6a" providerId="ADAL" clId="{EBE8C0C5-B268-4E4F-AD4A-CBD3EA4F4289}" dt="2021-01-25T13:30:48.876" v="1344" actId="478"/>
          <ac:spMkLst>
            <pc:docMk/>
            <pc:sldMk cId="3333531172" sldId="339"/>
            <ac:spMk id="2" creationId="{9E489F37-33DA-4E1A-8442-95511F16F69C}"/>
          </ac:spMkLst>
        </pc:spChg>
        <pc:spChg chg="mod">
          <ac:chgData name="Jason  Mayberry" userId="cecd4e79-e9a6-45b1-a01a-f51df2288f6a" providerId="ADAL" clId="{EBE8C0C5-B268-4E4F-AD4A-CBD3EA4F4289}" dt="2021-01-25T13:30:59.261" v="1345" actId="1076"/>
          <ac:spMkLst>
            <pc:docMk/>
            <pc:sldMk cId="3333531172" sldId="339"/>
            <ac:spMk id="4" creationId="{5A7FE6A7-4A7A-4535-8DF4-A9D364901C9B}"/>
          </ac:spMkLst>
        </pc:spChg>
        <pc:spChg chg="mod">
          <ac:chgData name="Jason  Mayberry" userId="cecd4e79-e9a6-45b1-a01a-f51df2288f6a" providerId="ADAL" clId="{EBE8C0C5-B268-4E4F-AD4A-CBD3EA4F4289}" dt="2021-01-25T13:30:59.261" v="1345" actId="1076"/>
          <ac:spMkLst>
            <pc:docMk/>
            <pc:sldMk cId="3333531172" sldId="339"/>
            <ac:spMk id="5" creationId="{F775EE0A-2F2C-467F-BFB1-594D963F0934}"/>
          </ac:spMkLst>
        </pc:spChg>
        <pc:spChg chg="mod">
          <ac:chgData name="Jason  Mayberry" userId="cecd4e79-e9a6-45b1-a01a-f51df2288f6a" providerId="ADAL" clId="{EBE8C0C5-B268-4E4F-AD4A-CBD3EA4F4289}" dt="2021-01-25T13:30:59.261" v="1345" actId="1076"/>
          <ac:spMkLst>
            <pc:docMk/>
            <pc:sldMk cId="3333531172" sldId="339"/>
            <ac:spMk id="6" creationId="{8F4F882B-4DAB-4835-B776-AF117C1F81AB}"/>
          </ac:spMkLst>
        </pc:spChg>
        <pc:spChg chg="add mod">
          <ac:chgData name="Jason  Mayberry" userId="cecd4e79-e9a6-45b1-a01a-f51df2288f6a" providerId="ADAL" clId="{EBE8C0C5-B268-4E4F-AD4A-CBD3EA4F4289}" dt="2021-01-25T14:05:50.797" v="1375" actId="1076"/>
          <ac:spMkLst>
            <pc:docMk/>
            <pc:sldMk cId="3333531172" sldId="339"/>
            <ac:spMk id="7" creationId="{3C564236-4A98-454B-A775-8ABABB6807C2}"/>
          </ac:spMkLst>
        </pc:spChg>
        <pc:spChg chg="del mod">
          <ac:chgData name="Jason  Mayberry" userId="cecd4e79-e9a6-45b1-a01a-f51df2288f6a" providerId="ADAL" clId="{EBE8C0C5-B268-4E4F-AD4A-CBD3EA4F4289}" dt="2021-01-25T14:05:44.176" v="1374" actId="478"/>
          <ac:spMkLst>
            <pc:docMk/>
            <pc:sldMk cId="3333531172" sldId="339"/>
            <ac:spMk id="10" creationId="{EFBF07C5-A052-43D6-90E8-E74FE43DADA3}"/>
          </ac:spMkLst>
        </pc:spChg>
        <pc:spChg chg="add mod">
          <ac:chgData name="Jason  Mayberry" userId="cecd4e79-e9a6-45b1-a01a-f51df2288f6a" providerId="ADAL" clId="{EBE8C0C5-B268-4E4F-AD4A-CBD3EA4F4289}" dt="2021-01-25T13:30:59.261" v="1345" actId="1076"/>
          <ac:spMkLst>
            <pc:docMk/>
            <pc:sldMk cId="3333531172" sldId="339"/>
            <ac:spMk id="11" creationId="{56302908-6D6B-4E4E-A852-B2403983F8EB}"/>
          </ac:spMkLst>
        </pc:spChg>
        <pc:spChg chg="add mod">
          <ac:chgData name="Jason  Mayberry" userId="cecd4e79-e9a6-45b1-a01a-f51df2288f6a" providerId="ADAL" clId="{EBE8C0C5-B268-4E4F-AD4A-CBD3EA4F4289}" dt="2021-01-25T14:05:31.139" v="1365" actId="20577"/>
          <ac:spMkLst>
            <pc:docMk/>
            <pc:sldMk cId="3333531172" sldId="339"/>
            <ac:spMk id="12" creationId="{D557B7AC-4A98-43A8-8B09-0E28E8A37141}"/>
          </ac:spMkLst>
        </pc:spChg>
        <pc:spChg chg="add mod">
          <ac:chgData name="Jason  Mayberry" userId="cecd4e79-e9a6-45b1-a01a-f51df2288f6a" providerId="ADAL" clId="{EBE8C0C5-B268-4E4F-AD4A-CBD3EA4F4289}" dt="2021-01-25T14:05:34.630" v="1372" actId="20577"/>
          <ac:spMkLst>
            <pc:docMk/>
            <pc:sldMk cId="3333531172" sldId="339"/>
            <ac:spMk id="13" creationId="{12B2809F-38DC-43D3-AF91-7E7C0FC378D6}"/>
          </ac:spMkLst>
        </pc:spChg>
        <pc:grpChg chg="add mod">
          <ac:chgData name="Jason  Mayberry" userId="cecd4e79-e9a6-45b1-a01a-f51df2288f6a" providerId="ADAL" clId="{EBE8C0C5-B268-4E4F-AD4A-CBD3EA4F4289}" dt="2021-01-25T13:31:39.538" v="1354" actId="164"/>
          <ac:grpSpMkLst>
            <pc:docMk/>
            <pc:sldMk cId="3333531172" sldId="339"/>
            <ac:grpSpMk id="8" creationId="{BD94D7A2-01BB-4D46-AC8B-3EB3DDDD9F53}"/>
          </ac:grpSpMkLst>
        </pc:grpChg>
        <pc:grpChg chg="add mod">
          <ac:chgData name="Jason  Mayberry" userId="cecd4e79-e9a6-45b1-a01a-f51df2288f6a" providerId="ADAL" clId="{EBE8C0C5-B268-4E4F-AD4A-CBD3EA4F4289}" dt="2021-01-25T13:31:57.269" v="1355" actId="164"/>
          <ac:grpSpMkLst>
            <pc:docMk/>
            <pc:sldMk cId="3333531172" sldId="339"/>
            <ac:grpSpMk id="16" creationId="{260605C9-F090-4232-8B8A-B26DC5345B14}"/>
          </ac:grpSpMkLst>
        </pc:grpChg>
        <pc:grpChg chg="add mod">
          <ac:chgData name="Jason  Mayberry" userId="cecd4e79-e9a6-45b1-a01a-f51df2288f6a" providerId="ADAL" clId="{EBE8C0C5-B268-4E4F-AD4A-CBD3EA4F4289}" dt="2021-01-25T13:32:02.491" v="1356" actId="164"/>
          <ac:grpSpMkLst>
            <pc:docMk/>
            <pc:sldMk cId="3333531172" sldId="339"/>
            <ac:grpSpMk id="17" creationId="{E003AF60-AE4F-4132-9959-D3A7BC6EC3EE}"/>
          </ac:grpSpMkLst>
        </pc:grpChg>
        <pc:picChg chg="mod">
          <ac:chgData name="Jason  Mayberry" userId="cecd4e79-e9a6-45b1-a01a-f51df2288f6a" providerId="ADAL" clId="{EBE8C0C5-B268-4E4F-AD4A-CBD3EA4F4289}" dt="2021-01-25T13:31:10.099" v="1348" actId="1076"/>
          <ac:picMkLst>
            <pc:docMk/>
            <pc:sldMk cId="3333531172" sldId="339"/>
            <ac:picMk id="9" creationId="{2CA3DC68-BD10-4656-8AAF-86DFF7D41060}"/>
          </ac:picMkLst>
        </pc:picChg>
        <pc:picChg chg="add mod">
          <ac:chgData name="Jason  Mayberry" userId="cecd4e79-e9a6-45b1-a01a-f51df2288f6a" providerId="ADAL" clId="{EBE8C0C5-B268-4E4F-AD4A-CBD3EA4F4289}" dt="2021-01-25T13:32:02.491" v="1356" actId="164"/>
          <ac:picMkLst>
            <pc:docMk/>
            <pc:sldMk cId="3333531172" sldId="339"/>
            <ac:picMk id="14" creationId="{94DD0BED-4DF9-4BA0-B21A-AF61C9B65242}"/>
          </ac:picMkLst>
        </pc:picChg>
        <pc:picChg chg="add mod">
          <ac:chgData name="Jason  Mayberry" userId="cecd4e79-e9a6-45b1-a01a-f51df2288f6a" providerId="ADAL" clId="{EBE8C0C5-B268-4E4F-AD4A-CBD3EA4F4289}" dt="2021-01-25T13:32:02.491" v="1356" actId="164"/>
          <ac:picMkLst>
            <pc:docMk/>
            <pc:sldMk cId="3333531172" sldId="339"/>
            <ac:picMk id="15" creationId="{2EC3AD7E-780B-449C-9F80-FE4993A0DCCC}"/>
          </ac:picMkLst>
        </pc:picChg>
      </pc:sldChg>
      <pc:sldChg chg="del">
        <pc:chgData name="Jason  Mayberry" userId="cecd4e79-e9a6-45b1-a01a-f51df2288f6a" providerId="ADAL" clId="{EBE8C0C5-B268-4E4F-AD4A-CBD3EA4F4289}" dt="2021-01-25T01:11:26.889" v="0" actId="47"/>
        <pc:sldMkLst>
          <pc:docMk/>
          <pc:sldMk cId="2417148854" sldId="340"/>
        </pc:sldMkLst>
      </pc:sldChg>
      <pc:sldChg chg="del">
        <pc:chgData name="Jason  Mayberry" userId="cecd4e79-e9a6-45b1-a01a-f51df2288f6a" providerId="ADAL" clId="{EBE8C0C5-B268-4E4F-AD4A-CBD3EA4F4289}" dt="2021-01-25T01:11:26.889" v="0" actId="47"/>
        <pc:sldMkLst>
          <pc:docMk/>
          <pc:sldMk cId="2122320624" sldId="341"/>
        </pc:sldMkLst>
      </pc:sldChg>
      <pc:sldChg chg="del">
        <pc:chgData name="Jason  Mayberry" userId="cecd4e79-e9a6-45b1-a01a-f51df2288f6a" providerId="ADAL" clId="{EBE8C0C5-B268-4E4F-AD4A-CBD3EA4F4289}" dt="2021-01-25T01:11:26.889" v="0" actId="47"/>
        <pc:sldMkLst>
          <pc:docMk/>
          <pc:sldMk cId="387426726" sldId="342"/>
        </pc:sldMkLst>
      </pc:sldChg>
      <pc:sldChg chg="del">
        <pc:chgData name="Jason  Mayberry" userId="cecd4e79-e9a6-45b1-a01a-f51df2288f6a" providerId="ADAL" clId="{EBE8C0C5-B268-4E4F-AD4A-CBD3EA4F4289}" dt="2021-01-25T01:11:26.889" v="0" actId="47"/>
        <pc:sldMkLst>
          <pc:docMk/>
          <pc:sldMk cId="4201174894" sldId="343"/>
        </pc:sldMkLst>
      </pc:sldChg>
      <pc:sldChg chg="del">
        <pc:chgData name="Jason  Mayberry" userId="cecd4e79-e9a6-45b1-a01a-f51df2288f6a" providerId="ADAL" clId="{EBE8C0C5-B268-4E4F-AD4A-CBD3EA4F4289}" dt="2021-01-25T01:11:26.889" v="0" actId="47"/>
        <pc:sldMkLst>
          <pc:docMk/>
          <pc:sldMk cId="2974041960" sldId="344"/>
        </pc:sldMkLst>
      </pc:sldChg>
      <pc:sldChg chg="del">
        <pc:chgData name="Jason  Mayberry" userId="cecd4e79-e9a6-45b1-a01a-f51df2288f6a" providerId="ADAL" clId="{EBE8C0C5-B268-4E4F-AD4A-CBD3EA4F4289}" dt="2021-01-25T01:11:26.889" v="0" actId="47"/>
        <pc:sldMkLst>
          <pc:docMk/>
          <pc:sldMk cId="487779052" sldId="345"/>
        </pc:sldMkLst>
      </pc:sldChg>
      <pc:sldChg chg="addSp delSp modSp mod delAnim modAnim">
        <pc:chgData name="Jason  Mayberry" userId="cecd4e79-e9a6-45b1-a01a-f51df2288f6a" providerId="ADAL" clId="{EBE8C0C5-B268-4E4F-AD4A-CBD3EA4F4289}" dt="2021-01-26T04:29:20.995" v="1416" actId="555"/>
        <pc:sldMkLst>
          <pc:docMk/>
          <pc:sldMk cId="3945445031" sldId="346"/>
        </pc:sldMkLst>
        <pc:spChg chg="mod topLvl">
          <ac:chgData name="Jason  Mayberry" userId="cecd4e79-e9a6-45b1-a01a-f51df2288f6a" providerId="ADAL" clId="{EBE8C0C5-B268-4E4F-AD4A-CBD3EA4F4289}" dt="2021-01-25T05:07:05.392" v="215" actId="165"/>
          <ac:spMkLst>
            <pc:docMk/>
            <pc:sldMk cId="3945445031" sldId="346"/>
            <ac:spMk id="5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6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7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8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9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10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11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13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14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15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16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17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18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19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20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21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22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24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25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26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27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28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29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30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31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33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34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35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36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37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38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39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6T04:29:20.995" v="1416" actId="555"/>
          <ac:spMkLst>
            <pc:docMk/>
            <pc:sldMk cId="3945445031" sldId="346"/>
            <ac:spMk id="40" creationId="{00000000-0000-0000-0000-000000000000}"/>
          </ac:spMkLst>
        </pc:spChg>
        <pc:spChg chg="del">
          <ac:chgData name="Jason  Mayberry" userId="cecd4e79-e9a6-45b1-a01a-f51df2288f6a" providerId="ADAL" clId="{EBE8C0C5-B268-4E4F-AD4A-CBD3EA4F4289}" dt="2021-01-25T05:08:24.606" v="236" actId="478"/>
          <ac:spMkLst>
            <pc:docMk/>
            <pc:sldMk cId="3945445031" sldId="346"/>
            <ac:spMk id="63" creationId="{00000000-0000-0000-0000-000000000000}"/>
          </ac:spMkLst>
        </pc:spChg>
        <pc:spChg chg="del">
          <ac:chgData name="Jason  Mayberry" userId="cecd4e79-e9a6-45b1-a01a-f51df2288f6a" providerId="ADAL" clId="{EBE8C0C5-B268-4E4F-AD4A-CBD3EA4F4289}" dt="2021-01-25T05:08:24.606" v="236" actId="478"/>
          <ac:spMkLst>
            <pc:docMk/>
            <pc:sldMk cId="3945445031" sldId="346"/>
            <ac:spMk id="64" creationId="{00000000-0000-0000-0000-000000000000}"/>
          </ac:spMkLst>
        </pc:spChg>
        <pc:spChg chg="del">
          <ac:chgData name="Jason  Mayberry" userId="cecd4e79-e9a6-45b1-a01a-f51df2288f6a" providerId="ADAL" clId="{EBE8C0C5-B268-4E4F-AD4A-CBD3EA4F4289}" dt="2021-01-25T05:08:24.606" v="236" actId="478"/>
          <ac:spMkLst>
            <pc:docMk/>
            <pc:sldMk cId="3945445031" sldId="346"/>
            <ac:spMk id="65" creationId="{00000000-0000-0000-0000-000000000000}"/>
          </ac:spMkLst>
        </pc:spChg>
        <pc:spChg chg="del">
          <ac:chgData name="Jason  Mayberry" userId="cecd4e79-e9a6-45b1-a01a-f51df2288f6a" providerId="ADAL" clId="{EBE8C0C5-B268-4E4F-AD4A-CBD3EA4F4289}" dt="2021-01-25T05:08:24.606" v="236" actId="478"/>
          <ac:spMkLst>
            <pc:docMk/>
            <pc:sldMk cId="3945445031" sldId="346"/>
            <ac:spMk id="66" creationId="{00000000-0000-0000-0000-000000000000}"/>
          </ac:spMkLst>
        </pc:spChg>
        <pc:spChg chg="del">
          <ac:chgData name="Jason  Mayberry" userId="cecd4e79-e9a6-45b1-a01a-f51df2288f6a" providerId="ADAL" clId="{EBE8C0C5-B268-4E4F-AD4A-CBD3EA4F4289}" dt="2021-01-25T05:08:24.606" v="236" actId="478"/>
          <ac:spMkLst>
            <pc:docMk/>
            <pc:sldMk cId="3945445031" sldId="346"/>
            <ac:spMk id="68" creationId="{00000000-0000-0000-0000-000000000000}"/>
          </ac:spMkLst>
        </pc:spChg>
        <pc:spChg chg="del">
          <ac:chgData name="Jason  Mayberry" userId="cecd4e79-e9a6-45b1-a01a-f51df2288f6a" providerId="ADAL" clId="{EBE8C0C5-B268-4E4F-AD4A-CBD3EA4F4289}" dt="2021-01-25T05:08:24.606" v="236" actId="478"/>
          <ac:spMkLst>
            <pc:docMk/>
            <pc:sldMk cId="3945445031" sldId="346"/>
            <ac:spMk id="69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76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77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78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79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80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81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82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83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84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85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86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87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88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90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91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92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93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94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96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97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98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4:18.576" v="198" actId="1076"/>
          <ac:spMkLst>
            <pc:docMk/>
            <pc:sldMk cId="3945445031" sldId="346"/>
            <ac:spMk id="99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13:24:24.222" v="1333" actId="14100"/>
          <ac:spMkLst>
            <pc:docMk/>
            <pc:sldMk cId="3945445031" sldId="346"/>
            <ac:spMk id="102" creationId="{00000000-0000-0000-0000-000000000000}"/>
          </ac:spMkLst>
        </pc:spChg>
        <pc:grpChg chg="add del mod">
          <ac:chgData name="Jason  Mayberry" userId="cecd4e79-e9a6-45b1-a01a-f51df2288f6a" providerId="ADAL" clId="{EBE8C0C5-B268-4E4F-AD4A-CBD3EA4F4289}" dt="2021-01-25T05:07:05.392" v="215" actId="165"/>
          <ac:grpSpMkLst>
            <pc:docMk/>
            <pc:sldMk cId="3945445031" sldId="346"/>
            <ac:grpSpMk id="3" creationId="{00000000-0000-0000-0000-000000000000}"/>
          </ac:grpSpMkLst>
        </pc:grpChg>
        <pc:grpChg chg="add del mod topLvl">
          <ac:chgData name="Jason  Mayberry" userId="cecd4e79-e9a6-45b1-a01a-f51df2288f6a" providerId="ADAL" clId="{EBE8C0C5-B268-4E4F-AD4A-CBD3EA4F4289}" dt="2021-01-25T05:07:05.845" v="216" actId="165"/>
          <ac:grpSpMkLst>
            <pc:docMk/>
            <pc:sldMk cId="3945445031" sldId="346"/>
            <ac:grpSpMk id="4" creationId="{00000000-0000-0000-0000-000000000000}"/>
          </ac:grpSpMkLst>
        </pc:grpChg>
        <pc:grpChg chg="mod topLvl">
          <ac:chgData name="Jason  Mayberry" userId="cecd4e79-e9a6-45b1-a01a-f51df2288f6a" providerId="ADAL" clId="{EBE8C0C5-B268-4E4F-AD4A-CBD3EA4F4289}" dt="2021-01-26T04:29:20.995" v="1416" actId="555"/>
          <ac:grpSpMkLst>
            <pc:docMk/>
            <pc:sldMk cId="3945445031" sldId="346"/>
            <ac:grpSpMk id="23" creationId="{00000000-0000-0000-0000-000000000000}"/>
          </ac:grpSpMkLst>
        </pc:grpChg>
        <pc:grpChg chg="mod topLvl">
          <ac:chgData name="Jason  Mayberry" userId="cecd4e79-e9a6-45b1-a01a-f51df2288f6a" providerId="ADAL" clId="{EBE8C0C5-B268-4E4F-AD4A-CBD3EA4F4289}" dt="2021-01-26T04:29:20.995" v="1416" actId="555"/>
          <ac:grpSpMkLst>
            <pc:docMk/>
            <pc:sldMk cId="3945445031" sldId="346"/>
            <ac:grpSpMk id="32" creationId="{00000000-0000-0000-0000-000000000000}"/>
          </ac:grpSpMkLst>
        </pc:grpChg>
        <pc:grpChg chg="add mod">
          <ac:chgData name="Jason  Mayberry" userId="cecd4e79-e9a6-45b1-a01a-f51df2288f6a" providerId="ADAL" clId="{EBE8C0C5-B268-4E4F-AD4A-CBD3EA4F4289}" dt="2021-01-26T04:29:20.995" v="1416" actId="555"/>
          <ac:grpSpMkLst>
            <pc:docMk/>
            <pc:sldMk cId="3945445031" sldId="346"/>
            <ac:grpSpMk id="41" creationId="{4346F07F-2C20-4F26-889A-E506DF594E45}"/>
          </ac:grpSpMkLst>
        </pc:grpChg>
        <pc:grpChg chg="mod">
          <ac:chgData name="Jason  Mayberry" userId="cecd4e79-e9a6-45b1-a01a-f51df2288f6a" providerId="ADAL" clId="{EBE8C0C5-B268-4E4F-AD4A-CBD3EA4F4289}" dt="2021-01-26T04:29:20.995" v="1416" actId="555"/>
          <ac:grpSpMkLst>
            <pc:docMk/>
            <pc:sldMk cId="3945445031" sldId="346"/>
            <ac:grpSpMk id="47" creationId="{00000000-0000-0000-0000-000000000000}"/>
          </ac:grpSpMkLst>
        </pc:grpChg>
        <pc:grpChg chg="mod">
          <ac:chgData name="Jason  Mayberry" userId="cecd4e79-e9a6-45b1-a01a-f51df2288f6a" providerId="ADAL" clId="{EBE8C0C5-B268-4E4F-AD4A-CBD3EA4F4289}" dt="2021-01-26T04:29:20.995" v="1416" actId="555"/>
          <ac:grpSpMkLst>
            <pc:docMk/>
            <pc:sldMk cId="3945445031" sldId="346"/>
            <ac:grpSpMk id="48" creationId="{00000000-0000-0000-0000-000000000000}"/>
          </ac:grpSpMkLst>
        </pc:grpChg>
        <pc:grpChg chg="mod">
          <ac:chgData name="Jason  Mayberry" userId="cecd4e79-e9a6-45b1-a01a-f51df2288f6a" providerId="ADAL" clId="{EBE8C0C5-B268-4E4F-AD4A-CBD3EA4F4289}" dt="2021-01-26T04:29:20.995" v="1416" actId="555"/>
          <ac:grpSpMkLst>
            <pc:docMk/>
            <pc:sldMk cId="3945445031" sldId="346"/>
            <ac:grpSpMk id="51" creationId="{00000000-0000-0000-0000-000000000000}"/>
          </ac:grpSpMkLst>
        </pc:grpChg>
        <pc:grpChg chg="mod">
          <ac:chgData name="Jason  Mayberry" userId="cecd4e79-e9a6-45b1-a01a-f51df2288f6a" providerId="ADAL" clId="{EBE8C0C5-B268-4E4F-AD4A-CBD3EA4F4289}" dt="2021-01-26T04:29:20.995" v="1416" actId="555"/>
          <ac:grpSpMkLst>
            <pc:docMk/>
            <pc:sldMk cId="3945445031" sldId="346"/>
            <ac:grpSpMk id="52" creationId="{00000000-0000-0000-0000-000000000000}"/>
          </ac:grpSpMkLst>
        </pc:grpChg>
        <pc:grpChg chg="del">
          <ac:chgData name="Jason  Mayberry" userId="cecd4e79-e9a6-45b1-a01a-f51df2288f6a" providerId="ADAL" clId="{EBE8C0C5-B268-4E4F-AD4A-CBD3EA4F4289}" dt="2021-01-25T05:08:24.606" v="236" actId="478"/>
          <ac:grpSpMkLst>
            <pc:docMk/>
            <pc:sldMk cId="3945445031" sldId="346"/>
            <ac:grpSpMk id="53" creationId="{00000000-0000-0000-0000-000000000000}"/>
          </ac:grpSpMkLst>
        </pc:grpChg>
        <pc:grpChg chg="mod">
          <ac:chgData name="Jason  Mayberry" userId="cecd4e79-e9a6-45b1-a01a-f51df2288f6a" providerId="ADAL" clId="{EBE8C0C5-B268-4E4F-AD4A-CBD3EA4F4289}" dt="2021-01-25T05:04:18.576" v="198" actId="1076"/>
          <ac:grpSpMkLst>
            <pc:docMk/>
            <pc:sldMk cId="3945445031" sldId="346"/>
            <ac:grpSpMk id="74" creationId="{00000000-0000-0000-0000-000000000000}"/>
          </ac:grpSpMkLst>
        </pc:grpChg>
        <pc:grpChg chg="mod">
          <ac:chgData name="Jason  Mayberry" userId="cecd4e79-e9a6-45b1-a01a-f51df2288f6a" providerId="ADAL" clId="{EBE8C0C5-B268-4E4F-AD4A-CBD3EA4F4289}" dt="2021-01-25T05:04:18.576" v="198" actId="1076"/>
          <ac:grpSpMkLst>
            <pc:docMk/>
            <pc:sldMk cId="3945445031" sldId="346"/>
            <ac:grpSpMk id="75" creationId="{00000000-0000-0000-0000-000000000000}"/>
          </ac:grpSpMkLst>
        </pc:grpChg>
        <pc:grpChg chg="mod">
          <ac:chgData name="Jason  Mayberry" userId="cecd4e79-e9a6-45b1-a01a-f51df2288f6a" providerId="ADAL" clId="{EBE8C0C5-B268-4E4F-AD4A-CBD3EA4F4289}" dt="2021-01-25T05:04:18.576" v="198" actId="1076"/>
          <ac:grpSpMkLst>
            <pc:docMk/>
            <pc:sldMk cId="3945445031" sldId="346"/>
            <ac:grpSpMk id="89" creationId="{00000000-0000-0000-0000-000000000000}"/>
          </ac:grpSpMkLst>
        </pc:grpChg>
        <pc:grpChg chg="mod">
          <ac:chgData name="Jason  Mayberry" userId="cecd4e79-e9a6-45b1-a01a-f51df2288f6a" providerId="ADAL" clId="{EBE8C0C5-B268-4E4F-AD4A-CBD3EA4F4289}" dt="2021-01-25T05:04:18.576" v="198" actId="1076"/>
          <ac:grpSpMkLst>
            <pc:docMk/>
            <pc:sldMk cId="3945445031" sldId="346"/>
            <ac:grpSpMk id="95" creationId="{00000000-0000-0000-0000-000000000000}"/>
          </ac:grpSpMkLst>
        </pc:grpChg>
        <pc:cxnChg chg="mod">
          <ac:chgData name="Jason  Mayberry" userId="cecd4e79-e9a6-45b1-a01a-f51df2288f6a" providerId="ADAL" clId="{EBE8C0C5-B268-4E4F-AD4A-CBD3EA4F4289}" dt="2021-01-26T04:29:20.995" v="1416" actId="555"/>
          <ac:cxnSpMkLst>
            <pc:docMk/>
            <pc:sldMk cId="3945445031" sldId="346"/>
            <ac:cxnSpMk id="42" creationId="{00000000-0000-0000-0000-000000000000}"/>
          </ac:cxnSpMkLst>
        </pc:cxnChg>
        <pc:cxnChg chg="mod">
          <ac:chgData name="Jason  Mayberry" userId="cecd4e79-e9a6-45b1-a01a-f51df2288f6a" providerId="ADAL" clId="{EBE8C0C5-B268-4E4F-AD4A-CBD3EA4F4289}" dt="2021-01-26T04:29:20.995" v="1416" actId="555"/>
          <ac:cxnSpMkLst>
            <pc:docMk/>
            <pc:sldMk cId="3945445031" sldId="346"/>
            <ac:cxnSpMk id="44" creationId="{00000000-0000-0000-0000-000000000000}"/>
          </ac:cxnSpMkLst>
        </pc:cxnChg>
        <pc:cxnChg chg="mod">
          <ac:chgData name="Jason  Mayberry" userId="cecd4e79-e9a6-45b1-a01a-f51df2288f6a" providerId="ADAL" clId="{EBE8C0C5-B268-4E4F-AD4A-CBD3EA4F4289}" dt="2021-01-26T04:29:20.995" v="1416" actId="555"/>
          <ac:cxnSpMkLst>
            <pc:docMk/>
            <pc:sldMk cId="3945445031" sldId="346"/>
            <ac:cxnSpMk id="45" creationId="{00000000-0000-0000-0000-000000000000}"/>
          </ac:cxnSpMkLst>
        </pc:cxnChg>
        <pc:cxnChg chg="mod">
          <ac:chgData name="Jason  Mayberry" userId="cecd4e79-e9a6-45b1-a01a-f51df2288f6a" providerId="ADAL" clId="{EBE8C0C5-B268-4E4F-AD4A-CBD3EA4F4289}" dt="2021-01-26T04:29:20.995" v="1416" actId="555"/>
          <ac:cxnSpMkLst>
            <pc:docMk/>
            <pc:sldMk cId="3945445031" sldId="346"/>
            <ac:cxnSpMk id="46" creationId="{00000000-0000-0000-0000-000000000000}"/>
          </ac:cxnSpMkLst>
        </pc:cxnChg>
        <pc:cxnChg chg="mod">
          <ac:chgData name="Jason  Mayberry" userId="cecd4e79-e9a6-45b1-a01a-f51df2288f6a" providerId="ADAL" clId="{EBE8C0C5-B268-4E4F-AD4A-CBD3EA4F4289}" dt="2021-01-26T04:29:20.995" v="1416" actId="555"/>
          <ac:cxnSpMkLst>
            <pc:docMk/>
            <pc:sldMk cId="3945445031" sldId="346"/>
            <ac:cxnSpMk id="49" creationId="{00000000-0000-0000-0000-000000000000}"/>
          </ac:cxnSpMkLst>
        </pc:cxnChg>
        <pc:cxnChg chg="mod">
          <ac:chgData name="Jason  Mayberry" userId="cecd4e79-e9a6-45b1-a01a-f51df2288f6a" providerId="ADAL" clId="{EBE8C0C5-B268-4E4F-AD4A-CBD3EA4F4289}" dt="2021-01-26T04:29:20.995" v="1416" actId="555"/>
          <ac:cxnSpMkLst>
            <pc:docMk/>
            <pc:sldMk cId="3945445031" sldId="346"/>
            <ac:cxnSpMk id="50" creationId="{00000000-0000-0000-0000-000000000000}"/>
          </ac:cxnSpMkLst>
        </pc:cxnChg>
        <pc:cxnChg chg="add mod">
          <ac:chgData name="Jason  Mayberry" userId="cecd4e79-e9a6-45b1-a01a-f51df2288f6a" providerId="ADAL" clId="{EBE8C0C5-B268-4E4F-AD4A-CBD3EA4F4289}" dt="2021-01-25T05:07:30.283" v="232" actId="208"/>
          <ac:cxnSpMkLst>
            <pc:docMk/>
            <pc:sldMk cId="3945445031" sldId="346"/>
            <ac:cxnSpMk id="100" creationId="{63E3631C-5BBE-464B-B9B2-FE9832F7987A}"/>
          </ac:cxnSpMkLst>
        </pc:cxnChg>
        <pc:cxnChg chg="del mod">
          <ac:chgData name="Jason  Mayberry" userId="cecd4e79-e9a6-45b1-a01a-f51df2288f6a" providerId="ADAL" clId="{EBE8C0C5-B268-4E4F-AD4A-CBD3EA4F4289}" dt="2021-01-25T05:07:27.813" v="230" actId="21"/>
          <ac:cxnSpMkLst>
            <pc:docMk/>
            <pc:sldMk cId="3945445031" sldId="346"/>
            <ac:cxnSpMk id="101" creationId="{00000000-0000-0000-0000-000000000000}"/>
          </ac:cxnSpMkLst>
        </pc:cxnChg>
      </pc:sldChg>
      <pc:sldChg chg="modSp del mod">
        <pc:chgData name="Jason  Mayberry" userId="cecd4e79-e9a6-45b1-a01a-f51df2288f6a" providerId="ADAL" clId="{EBE8C0C5-B268-4E4F-AD4A-CBD3EA4F4289}" dt="2021-01-26T06:27:49.925" v="1417" actId="47"/>
        <pc:sldMkLst>
          <pc:docMk/>
          <pc:sldMk cId="4090540092" sldId="361"/>
        </pc:sldMkLst>
        <pc:spChg chg="mod">
          <ac:chgData name="Jason  Mayberry" userId="cecd4e79-e9a6-45b1-a01a-f51df2288f6a" providerId="ADAL" clId="{EBE8C0C5-B268-4E4F-AD4A-CBD3EA4F4289}" dt="2021-01-25T06:04:19.527" v="816" actId="20577"/>
          <ac:spMkLst>
            <pc:docMk/>
            <pc:sldMk cId="4090540092" sldId="361"/>
            <ac:spMk id="32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13:08:18.589" v="819" actId="33524"/>
          <ac:spMkLst>
            <pc:docMk/>
            <pc:sldMk cId="4090540092" sldId="361"/>
            <ac:spMk id="215" creationId="{00000000-0000-0000-0000-000000000000}"/>
          </ac:spMkLst>
        </pc:spChg>
      </pc:sldChg>
      <pc:sldChg chg="addSp delSp modSp add del mod delAnim modAnim modShow">
        <pc:chgData name="Jason  Mayberry" userId="cecd4e79-e9a6-45b1-a01a-f51df2288f6a" providerId="ADAL" clId="{EBE8C0C5-B268-4E4F-AD4A-CBD3EA4F4289}" dt="2021-01-25T05:03:14.069" v="58" actId="47"/>
        <pc:sldMkLst>
          <pc:docMk/>
          <pc:sldMk cId="1087214264" sldId="362"/>
        </pc:sldMkLst>
        <pc:spChg chg="mod">
          <ac:chgData name="Jason  Mayberry" userId="cecd4e79-e9a6-45b1-a01a-f51df2288f6a" providerId="ADAL" clId="{EBE8C0C5-B268-4E4F-AD4A-CBD3EA4F4289}" dt="2021-01-25T05:01:22.010" v="25"/>
          <ac:spMkLst>
            <pc:docMk/>
            <pc:sldMk cId="1087214264" sldId="362"/>
            <ac:spMk id="2" creationId="{00000000-0000-0000-0000-000000000000}"/>
          </ac:spMkLst>
        </pc:spChg>
        <pc:spChg chg="del topLvl">
          <ac:chgData name="Jason  Mayberry" userId="cecd4e79-e9a6-45b1-a01a-f51df2288f6a" providerId="ADAL" clId="{EBE8C0C5-B268-4E4F-AD4A-CBD3EA4F4289}" dt="2021-01-25T05:01:30.070" v="26" actId="478"/>
          <ac:spMkLst>
            <pc:docMk/>
            <pc:sldMk cId="1087214264" sldId="362"/>
            <ac:spMk id="5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6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7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8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9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10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11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13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14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15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16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17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18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19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20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21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22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24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25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26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27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28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29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30" creationId="{00000000-0000-0000-0000-000000000000}"/>
          </ac:spMkLst>
        </pc:spChg>
        <pc:spChg chg="mod topLvl">
          <ac:chgData name="Jason  Mayberry" userId="cecd4e79-e9a6-45b1-a01a-f51df2288f6a" providerId="ADAL" clId="{EBE8C0C5-B268-4E4F-AD4A-CBD3EA4F4289}" dt="2021-01-25T05:03:01.446" v="57" actId="164"/>
          <ac:spMkLst>
            <pc:docMk/>
            <pc:sldMk cId="1087214264" sldId="362"/>
            <ac:spMk id="31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2:30.750" v="40" actId="165"/>
          <ac:spMkLst>
            <pc:docMk/>
            <pc:sldMk cId="1087214264" sldId="362"/>
            <ac:spMk id="33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2:30.750" v="40" actId="165"/>
          <ac:spMkLst>
            <pc:docMk/>
            <pc:sldMk cId="1087214264" sldId="362"/>
            <ac:spMk id="34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2:30.750" v="40" actId="165"/>
          <ac:spMkLst>
            <pc:docMk/>
            <pc:sldMk cId="1087214264" sldId="362"/>
            <ac:spMk id="35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2:30.750" v="40" actId="165"/>
          <ac:spMkLst>
            <pc:docMk/>
            <pc:sldMk cId="1087214264" sldId="362"/>
            <ac:spMk id="36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2:30.750" v="40" actId="165"/>
          <ac:spMkLst>
            <pc:docMk/>
            <pc:sldMk cId="1087214264" sldId="362"/>
            <ac:spMk id="37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2:30.750" v="40" actId="165"/>
          <ac:spMkLst>
            <pc:docMk/>
            <pc:sldMk cId="1087214264" sldId="362"/>
            <ac:spMk id="38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2:30.750" v="40" actId="165"/>
          <ac:spMkLst>
            <pc:docMk/>
            <pc:sldMk cId="1087214264" sldId="362"/>
            <ac:spMk id="39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2:30.750" v="40" actId="165"/>
          <ac:spMkLst>
            <pc:docMk/>
            <pc:sldMk cId="1087214264" sldId="362"/>
            <ac:spMk id="40" creationId="{00000000-0000-0000-0000-000000000000}"/>
          </ac:spMkLst>
        </pc:spChg>
        <pc:spChg chg="del mod">
          <ac:chgData name="Jason  Mayberry" userId="cecd4e79-e9a6-45b1-a01a-f51df2288f6a" providerId="ADAL" clId="{EBE8C0C5-B268-4E4F-AD4A-CBD3EA4F4289}" dt="2021-01-25T05:01:48.565" v="31" actId="478"/>
          <ac:spMkLst>
            <pc:docMk/>
            <pc:sldMk cId="1087214264" sldId="362"/>
            <ac:spMk id="63" creationId="{00000000-0000-0000-0000-000000000000}"/>
          </ac:spMkLst>
        </pc:spChg>
        <pc:spChg chg="del mod">
          <ac:chgData name="Jason  Mayberry" userId="cecd4e79-e9a6-45b1-a01a-f51df2288f6a" providerId="ADAL" clId="{EBE8C0C5-B268-4E4F-AD4A-CBD3EA4F4289}" dt="2021-01-25T05:01:48.565" v="31" actId="478"/>
          <ac:spMkLst>
            <pc:docMk/>
            <pc:sldMk cId="1087214264" sldId="362"/>
            <ac:spMk id="64" creationId="{00000000-0000-0000-0000-000000000000}"/>
          </ac:spMkLst>
        </pc:spChg>
        <pc:spChg chg="del mod">
          <ac:chgData name="Jason  Mayberry" userId="cecd4e79-e9a6-45b1-a01a-f51df2288f6a" providerId="ADAL" clId="{EBE8C0C5-B268-4E4F-AD4A-CBD3EA4F4289}" dt="2021-01-25T05:01:48.565" v="31" actId="478"/>
          <ac:spMkLst>
            <pc:docMk/>
            <pc:sldMk cId="1087214264" sldId="362"/>
            <ac:spMk id="65" creationId="{00000000-0000-0000-0000-000000000000}"/>
          </ac:spMkLst>
        </pc:spChg>
        <pc:spChg chg="del mod">
          <ac:chgData name="Jason  Mayberry" userId="cecd4e79-e9a6-45b1-a01a-f51df2288f6a" providerId="ADAL" clId="{EBE8C0C5-B268-4E4F-AD4A-CBD3EA4F4289}" dt="2021-01-25T05:01:48.565" v="31" actId="478"/>
          <ac:spMkLst>
            <pc:docMk/>
            <pc:sldMk cId="1087214264" sldId="362"/>
            <ac:spMk id="66" creationId="{00000000-0000-0000-0000-000000000000}"/>
          </ac:spMkLst>
        </pc:spChg>
        <pc:spChg chg="del mod">
          <ac:chgData name="Jason  Mayberry" userId="cecd4e79-e9a6-45b1-a01a-f51df2288f6a" providerId="ADAL" clId="{EBE8C0C5-B268-4E4F-AD4A-CBD3EA4F4289}" dt="2021-01-25T05:01:48.565" v="31" actId="478"/>
          <ac:spMkLst>
            <pc:docMk/>
            <pc:sldMk cId="1087214264" sldId="362"/>
            <ac:spMk id="68" creationId="{00000000-0000-0000-0000-000000000000}"/>
          </ac:spMkLst>
        </pc:spChg>
        <pc:spChg chg="del mod">
          <ac:chgData name="Jason  Mayberry" userId="cecd4e79-e9a6-45b1-a01a-f51df2288f6a" providerId="ADAL" clId="{EBE8C0C5-B268-4E4F-AD4A-CBD3EA4F4289}" dt="2021-01-25T05:01:48.565" v="31" actId="478"/>
          <ac:spMkLst>
            <pc:docMk/>
            <pc:sldMk cId="1087214264" sldId="362"/>
            <ac:spMk id="69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76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77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78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79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80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81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82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83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84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85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86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87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88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90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91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92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93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94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96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97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98" creationId="{00000000-0000-0000-0000-000000000000}"/>
          </ac:spMkLst>
        </pc:spChg>
        <pc:spChg chg="mod">
          <ac:chgData name="Jason  Mayberry" userId="cecd4e79-e9a6-45b1-a01a-f51df2288f6a" providerId="ADAL" clId="{EBE8C0C5-B268-4E4F-AD4A-CBD3EA4F4289}" dt="2021-01-25T05:01:39.671" v="28" actId="1076"/>
          <ac:spMkLst>
            <pc:docMk/>
            <pc:sldMk cId="1087214264" sldId="362"/>
            <ac:spMk id="99" creationId="{00000000-0000-0000-0000-000000000000}"/>
          </ac:spMkLst>
        </pc:spChg>
        <pc:spChg chg="del mod">
          <ac:chgData name="Jason  Mayberry" userId="cecd4e79-e9a6-45b1-a01a-f51df2288f6a" providerId="ADAL" clId="{EBE8C0C5-B268-4E4F-AD4A-CBD3EA4F4289}" dt="2021-01-25T05:01:44.085" v="30" actId="478"/>
          <ac:spMkLst>
            <pc:docMk/>
            <pc:sldMk cId="1087214264" sldId="362"/>
            <ac:spMk id="102" creationId="{00000000-0000-0000-0000-000000000000}"/>
          </ac:spMkLst>
        </pc:spChg>
        <pc:grpChg chg="del mod">
          <ac:chgData name="Jason  Mayberry" userId="cecd4e79-e9a6-45b1-a01a-f51df2288f6a" providerId="ADAL" clId="{EBE8C0C5-B268-4E4F-AD4A-CBD3EA4F4289}" dt="2021-01-25T05:01:30.070" v="26" actId="478"/>
          <ac:grpSpMkLst>
            <pc:docMk/>
            <pc:sldMk cId="1087214264" sldId="362"/>
            <ac:grpSpMk id="3" creationId="{00000000-0000-0000-0000-000000000000}"/>
          </ac:grpSpMkLst>
        </pc:grpChg>
        <pc:grpChg chg="del mod topLvl">
          <ac:chgData name="Jason  Mayberry" userId="cecd4e79-e9a6-45b1-a01a-f51df2288f6a" providerId="ADAL" clId="{EBE8C0C5-B268-4E4F-AD4A-CBD3EA4F4289}" dt="2021-01-25T05:02:30.750" v="40" actId="165"/>
          <ac:grpSpMkLst>
            <pc:docMk/>
            <pc:sldMk cId="1087214264" sldId="362"/>
            <ac:grpSpMk id="4" creationId="{00000000-0000-0000-0000-000000000000}"/>
          </ac:grpSpMkLst>
        </pc:grpChg>
        <pc:grpChg chg="mod topLvl">
          <ac:chgData name="Jason  Mayberry" userId="cecd4e79-e9a6-45b1-a01a-f51df2288f6a" providerId="ADAL" clId="{EBE8C0C5-B268-4E4F-AD4A-CBD3EA4F4289}" dt="2021-01-25T05:03:01.446" v="57" actId="164"/>
          <ac:grpSpMkLst>
            <pc:docMk/>
            <pc:sldMk cId="1087214264" sldId="362"/>
            <ac:grpSpMk id="23" creationId="{00000000-0000-0000-0000-000000000000}"/>
          </ac:grpSpMkLst>
        </pc:grpChg>
        <pc:grpChg chg="mod topLvl">
          <ac:chgData name="Jason  Mayberry" userId="cecd4e79-e9a6-45b1-a01a-f51df2288f6a" providerId="ADAL" clId="{EBE8C0C5-B268-4E4F-AD4A-CBD3EA4F4289}" dt="2021-01-25T05:03:01.446" v="57" actId="164"/>
          <ac:grpSpMkLst>
            <pc:docMk/>
            <pc:sldMk cId="1087214264" sldId="362"/>
            <ac:grpSpMk id="32" creationId="{00000000-0000-0000-0000-000000000000}"/>
          </ac:grpSpMkLst>
        </pc:grpChg>
        <pc:grpChg chg="add mod">
          <ac:chgData name="Jason  Mayberry" userId="cecd4e79-e9a6-45b1-a01a-f51df2288f6a" providerId="ADAL" clId="{EBE8C0C5-B268-4E4F-AD4A-CBD3EA4F4289}" dt="2021-01-25T05:03:01.446" v="57" actId="164"/>
          <ac:grpSpMkLst>
            <pc:docMk/>
            <pc:sldMk cId="1087214264" sldId="362"/>
            <ac:grpSpMk id="41" creationId="{F6368759-8230-4F83-B8EB-F671747F83C8}"/>
          </ac:grpSpMkLst>
        </pc:grpChg>
        <pc:grpChg chg="mod">
          <ac:chgData name="Jason  Mayberry" userId="cecd4e79-e9a6-45b1-a01a-f51df2288f6a" providerId="ADAL" clId="{EBE8C0C5-B268-4E4F-AD4A-CBD3EA4F4289}" dt="2021-01-25T05:03:01.446" v="57" actId="164"/>
          <ac:grpSpMkLst>
            <pc:docMk/>
            <pc:sldMk cId="1087214264" sldId="362"/>
            <ac:grpSpMk id="52" creationId="{00000000-0000-0000-0000-000000000000}"/>
          </ac:grpSpMkLst>
        </pc:grpChg>
        <pc:grpChg chg="del mod">
          <ac:chgData name="Jason  Mayberry" userId="cecd4e79-e9a6-45b1-a01a-f51df2288f6a" providerId="ADAL" clId="{EBE8C0C5-B268-4E4F-AD4A-CBD3EA4F4289}" dt="2021-01-25T05:01:48.565" v="31" actId="478"/>
          <ac:grpSpMkLst>
            <pc:docMk/>
            <pc:sldMk cId="1087214264" sldId="362"/>
            <ac:grpSpMk id="53" creationId="{00000000-0000-0000-0000-000000000000}"/>
          </ac:grpSpMkLst>
        </pc:grpChg>
        <pc:grpChg chg="mod">
          <ac:chgData name="Jason  Mayberry" userId="cecd4e79-e9a6-45b1-a01a-f51df2288f6a" providerId="ADAL" clId="{EBE8C0C5-B268-4E4F-AD4A-CBD3EA4F4289}" dt="2021-01-25T05:03:01.446" v="57" actId="164"/>
          <ac:grpSpMkLst>
            <pc:docMk/>
            <pc:sldMk cId="1087214264" sldId="362"/>
            <ac:grpSpMk id="74" creationId="{00000000-0000-0000-0000-000000000000}"/>
          </ac:grpSpMkLst>
        </pc:grpChg>
        <pc:grpChg chg="mod">
          <ac:chgData name="Jason  Mayberry" userId="cecd4e79-e9a6-45b1-a01a-f51df2288f6a" providerId="ADAL" clId="{EBE8C0C5-B268-4E4F-AD4A-CBD3EA4F4289}" dt="2021-01-25T05:01:39.671" v="28" actId="1076"/>
          <ac:grpSpMkLst>
            <pc:docMk/>
            <pc:sldMk cId="1087214264" sldId="362"/>
            <ac:grpSpMk id="75" creationId="{00000000-0000-0000-0000-000000000000}"/>
          </ac:grpSpMkLst>
        </pc:grpChg>
        <pc:grpChg chg="mod">
          <ac:chgData name="Jason  Mayberry" userId="cecd4e79-e9a6-45b1-a01a-f51df2288f6a" providerId="ADAL" clId="{EBE8C0C5-B268-4E4F-AD4A-CBD3EA4F4289}" dt="2021-01-25T05:01:39.671" v="28" actId="1076"/>
          <ac:grpSpMkLst>
            <pc:docMk/>
            <pc:sldMk cId="1087214264" sldId="362"/>
            <ac:grpSpMk id="89" creationId="{00000000-0000-0000-0000-000000000000}"/>
          </ac:grpSpMkLst>
        </pc:grpChg>
        <pc:grpChg chg="mod">
          <ac:chgData name="Jason  Mayberry" userId="cecd4e79-e9a6-45b1-a01a-f51df2288f6a" providerId="ADAL" clId="{EBE8C0C5-B268-4E4F-AD4A-CBD3EA4F4289}" dt="2021-01-25T05:01:39.671" v="28" actId="1076"/>
          <ac:grpSpMkLst>
            <pc:docMk/>
            <pc:sldMk cId="1087214264" sldId="362"/>
            <ac:grpSpMk id="95" creationId="{00000000-0000-0000-0000-000000000000}"/>
          </ac:grpSpMkLst>
        </pc:grpChg>
        <pc:cxnChg chg="mod">
          <ac:chgData name="Jason  Mayberry" userId="cecd4e79-e9a6-45b1-a01a-f51df2288f6a" providerId="ADAL" clId="{EBE8C0C5-B268-4E4F-AD4A-CBD3EA4F4289}" dt="2021-01-25T05:03:01.446" v="57" actId="164"/>
          <ac:cxnSpMkLst>
            <pc:docMk/>
            <pc:sldMk cId="1087214264" sldId="362"/>
            <ac:cxnSpMk id="101" creationId="{00000000-0000-0000-0000-000000000000}"/>
          </ac:cxnSpMkLst>
        </pc:cxnChg>
      </pc:sldChg>
    </pc:docChg>
  </pc:docChgLst>
  <pc:docChgLst>
    <pc:chgData name="Jason  Mayberry" userId="cecd4e79-e9a6-45b1-a01a-f51df2288f6a" providerId="ADAL" clId="{E4CF5073-E090-42C2-B2FD-2362AAED1B3C}"/>
    <pc:docChg chg="undo custSel modSld">
      <pc:chgData name="Jason  Mayberry" userId="cecd4e79-e9a6-45b1-a01a-f51df2288f6a" providerId="ADAL" clId="{E4CF5073-E090-42C2-B2FD-2362AAED1B3C}" dt="2022-02-08T17:20:23.876" v="87" actId="21"/>
      <pc:docMkLst>
        <pc:docMk/>
      </pc:docMkLst>
      <pc:sldChg chg="modSp mod">
        <pc:chgData name="Jason  Mayberry" userId="cecd4e79-e9a6-45b1-a01a-f51df2288f6a" providerId="ADAL" clId="{E4CF5073-E090-42C2-B2FD-2362AAED1B3C}" dt="2022-01-24T15:12:31.714" v="76" actId="1076"/>
        <pc:sldMkLst>
          <pc:docMk/>
          <pc:sldMk cId="2890192304" sldId="256"/>
        </pc:sldMkLst>
        <pc:spChg chg="mod">
          <ac:chgData name="Jason  Mayberry" userId="cecd4e79-e9a6-45b1-a01a-f51df2288f6a" providerId="ADAL" clId="{E4CF5073-E090-42C2-B2FD-2362AAED1B3C}" dt="2022-01-24T15:12:31.714" v="76" actId="1076"/>
          <ac:spMkLst>
            <pc:docMk/>
            <pc:sldMk cId="2890192304" sldId="256"/>
            <ac:spMk id="4" creationId="{00000000-0000-0000-0000-000000000000}"/>
          </ac:spMkLst>
        </pc:spChg>
      </pc:sldChg>
      <pc:sldChg chg="modSp mod">
        <pc:chgData name="Jason  Mayberry" userId="cecd4e79-e9a6-45b1-a01a-f51df2288f6a" providerId="ADAL" clId="{E4CF5073-E090-42C2-B2FD-2362AAED1B3C}" dt="2022-01-24T18:09:43.141" v="80" actId="14100"/>
        <pc:sldMkLst>
          <pc:docMk/>
          <pc:sldMk cId="834989372" sldId="303"/>
        </pc:sldMkLst>
        <pc:spChg chg="mod">
          <ac:chgData name="Jason  Mayberry" userId="cecd4e79-e9a6-45b1-a01a-f51df2288f6a" providerId="ADAL" clId="{E4CF5073-E090-42C2-B2FD-2362AAED1B3C}" dt="2022-01-24T18:09:43.141" v="80" actId="14100"/>
          <ac:spMkLst>
            <pc:docMk/>
            <pc:sldMk cId="834989372" sldId="303"/>
            <ac:spMk id="21" creationId="{00000000-0000-0000-0000-000000000000}"/>
          </ac:spMkLst>
        </pc:spChg>
        <pc:spChg chg="mod">
          <ac:chgData name="Jason  Mayberry" userId="cecd4e79-e9a6-45b1-a01a-f51df2288f6a" providerId="ADAL" clId="{E4CF5073-E090-42C2-B2FD-2362AAED1B3C}" dt="2022-01-24T18:09:43.141" v="80" actId="14100"/>
          <ac:spMkLst>
            <pc:docMk/>
            <pc:sldMk cId="834989372" sldId="303"/>
            <ac:spMk id="535" creationId="{00000000-0000-0000-0000-000000000000}"/>
          </ac:spMkLst>
        </pc:spChg>
        <pc:spChg chg="mod">
          <ac:chgData name="Jason  Mayberry" userId="cecd4e79-e9a6-45b1-a01a-f51df2288f6a" providerId="ADAL" clId="{E4CF5073-E090-42C2-B2FD-2362AAED1B3C}" dt="2022-01-24T18:09:43.141" v="80" actId="14100"/>
          <ac:spMkLst>
            <pc:docMk/>
            <pc:sldMk cId="834989372" sldId="303"/>
            <ac:spMk id="130253" creationId="{00000000-0000-0000-0000-000000000000}"/>
          </ac:spMkLst>
        </pc:spChg>
        <pc:spChg chg="mod">
          <ac:chgData name="Jason  Mayberry" userId="cecd4e79-e9a6-45b1-a01a-f51df2288f6a" providerId="ADAL" clId="{E4CF5073-E090-42C2-B2FD-2362AAED1B3C}" dt="2022-01-24T18:09:43.141" v="80" actId="14100"/>
          <ac:spMkLst>
            <pc:docMk/>
            <pc:sldMk cId="834989372" sldId="303"/>
            <ac:spMk id="130254" creationId="{00000000-0000-0000-0000-000000000000}"/>
          </ac:spMkLst>
        </pc:spChg>
        <pc:spChg chg="mod">
          <ac:chgData name="Jason  Mayberry" userId="cecd4e79-e9a6-45b1-a01a-f51df2288f6a" providerId="ADAL" clId="{E4CF5073-E090-42C2-B2FD-2362AAED1B3C}" dt="2022-01-24T18:09:43.141" v="80" actId="14100"/>
          <ac:spMkLst>
            <pc:docMk/>
            <pc:sldMk cId="834989372" sldId="303"/>
            <ac:spMk id="130255" creationId="{00000000-0000-0000-0000-000000000000}"/>
          </ac:spMkLst>
        </pc:spChg>
        <pc:grpChg chg="mod">
          <ac:chgData name="Jason  Mayberry" userId="cecd4e79-e9a6-45b1-a01a-f51df2288f6a" providerId="ADAL" clId="{E4CF5073-E090-42C2-B2FD-2362AAED1B3C}" dt="2022-01-24T18:09:43.141" v="80" actId="14100"/>
          <ac:grpSpMkLst>
            <pc:docMk/>
            <pc:sldMk cId="834989372" sldId="303"/>
            <ac:grpSpMk id="4" creationId="{00000000-0000-0000-0000-000000000000}"/>
          </ac:grpSpMkLst>
        </pc:grpChg>
        <pc:grpChg chg="mod">
          <ac:chgData name="Jason  Mayberry" userId="cecd4e79-e9a6-45b1-a01a-f51df2288f6a" providerId="ADAL" clId="{E4CF5073-E090-42C2-B2FD-2362AAED1B3C}" dt="2022-01-24T18:09:43.141" v="80" actId="14100"/>
          <ac:grpSpMkLst>
            <pc:docMk/>
            <pc:sldMk cId="834989372" sldId="303"/>
            <ac:grpSpMk id="130252" creationId="{00000000-0000-0000-0000-000000000000}"/>
          </ac:grpSpMkLst>
        </pc:grpChg>
      </pc:sldChg>
      <pc:sldChg chg="addSp delSp modSp mod modAnim">
        <pc:chgData name="Jason  Mayberry" userId="cecd4e79-e9a6-45b1-a01a-f51df2288f6a" providerId="ADAL" clId="{E4CF5073-E090-42C2-B2FD-2362AAED1B3C}" dt="2022-02-08T17:20:23.876" v="87" actId="21"/>
        <pc:sldMkLst>
          <pc:docMk/>
          <pc:sldMk cId="3459227740" sldId="305"/>
        </pc:sldMkLst>
        <pc:spChg chg="add del mod">
          <ac:chgData name="Jason  Mayberry" userId="cecd4e79-e9a6-45b1-a01a-f51df2288f6a" providerId="ADAL" clId="{E4CF5073-E090-42C2-B2FD-2362AAED1B3C}" dt="2022-02-08T17:20:23.876" v="87" actId="21"/>
          <ac:spMkLst>
            <pc:docMk/>
            <pc:sldMk cId="3459227740" sldId="305"/>
            <ac:spMk id="45" creationId="{69234201-E628-4026-BD98-B0738A6480B8}"/>
          </ac:spMkLst>
        </pc:spChg>
        <pc:spChg chg="mod">
          <ac:chgData name="Jason  Mayberry" userId="cecd4e79-e9a6-45b1-a01a-f51df2288f6a" providerId="ADAL" clId="{E4CF5073-E090-42C2-B2FD-2362AAED1B3C}" dt="2022-01-25T18:11:07.161" v="82" actId="58"/>
          <ac:spMkLst>
            <pc:docMk/>
            <pc:sldMk cId="3459227740" sldId="305"/>
            <ac:spMk id="46" creationId="{00000000-0000-0000-0000-000000000000}"/>
          </ac:spMkLst>
        </pc:spChg>
        <pc:spChg chg="mod">
          <ac:chgData name="Jason  Mayberry" userId="cecd4e79-e9a6-45b1-a01a-f51df2288f6a" providerId="ADAL" clId="{E4CF5073-E090-42C2-B2FD-2362AAED1B3C}" dt="2022-01-25T18:11:00.413" v="81" actId="58"/>
          <ac:spMkLst>
            <pc:docMk/>
            <pc:sldMk cId="3459227740" sldId="305"/>
            <ac:spMk id="47" creationId="{00000000-0000-0000-0000-000000000000}"/>
          </ac:spMkLst>
        </pc:spChg>
        <pc:spChg chg="add del mod">
          <ac:chgData name="Jason  Mayberry" userId="cecd4e79-e9a6-45b1-a01a-f51df2288f6a" providerId="ADAL" clId="{E4CF5073-E090-42C2-B2FD-2362AAED1B3C}" dt="2022-02-08T17:20:23.876" v="87" actId="21"/>
          <ac:spMkLst>
            <pc:docMk/>
            <pc:sldMk cId="3459227740" sldId="305"/>
            <ac:spMk id="48" creationId="{5190BEE4-135C-4B43-A42C-ED82CA2DF0CD}"/>
          </ac:spMkLst>
        </pc:spChg>
        <pc:spChg chg="add del mod">
          <ac:chgData name="Jason  Mayberry" userId="cecd4e79-e9a6-45b1-a01a-f51df2288f6a" providerId="ADAL" clId="{E4CF5073-E090-42C2-B2FD-2362AAED1B3C}" dt="2022-02-08T17:20:23.876" v="87" actId="21"/>
          <ac:spMkLst>
            <pc:docMk/>
            <pc:sldMk cId="3459227740" sldId="305"/>
            <ac:spMk id="49" creationId="{368B585E-C3AA-44B7-8AC5-D9A9FF610162}"/>
          </ac:spMkLst>
        </pc:spChg>
        <pc:spChg chg="add del mod">
          <ac:chgData name="Jason  Mayberry" userId="cecd4e79-e9a6-45b1-a01a-f51df2288f6a" providerId="ADAL" clId="{E4CF5073-E090-42C2-B2FD-2362AAED1B3C}" dt="2022-02-08T17:20:23.876" v="87" actId="21"/>
          <ac:spMkLst>
            <pc:docMk/>
            <pc:sldMk cId="3459227740" sldId="305"/>
            <ac:spMk id="50" creationId="{0628591E-2891-4857-BC82-7FB49542FCC6}"/>
          </ac:spMkLst>
        </pc:spChg>
        <pc:spChg chg="add del mod">
          <ac:chgData name="Jason  Mayberry" userId="cecd4e79-e9a6-45b1-a01a-f51df2288f6a" providerId="ADAL" clId="{E4CF5073-E090-42C2-B2FD-2362AAED1B3C}" dt="2022-02-08T17:20:23.876" v="87" actId="21"/>
          <ac:spMkLst>
            <pc:docMk/>
            <pc:sldMk cId="3459227740" sldId="305"/>
            <ac:spMk id="51" creationId="{AC903778-1467-4571-9239-66456AB36694}"/>
          </ac:spMkLst>
        </pc:spChg>
        <pc:spChg chg="add del mod">
          <ac:chgData name="Jason  Mayberry" userId="cecd4e79-e9a6-45b1-a01a-f51df2288f6a" providerId="ADAL" clId="{E4CF5073-E090-42C2-B2FD-2362AAED1B3C}" dt="2022-02-08T17:20:23.876" v="87" actId="21"/>
          <ac:spMkLst>
            <pc:docMk/>
            <pc:sldMk cId="3459227740" sldId="305"/>
            <ac:spMk id="52" creationId="{05B6F707-3259-45D1-9A65-C37774D4BA9A}"/>
          </ac:spMkLst>
        </pc:spChg>
        <pc:spChg chg="add del mod">
          <ac:chgData name="Jason  Mayberry" userId="cecd4e79-e9a6-45b1-a01a-f51df2288f6a" providerId="ADAL" clId="{E4CF5073-E090-42C2-B2FD-2362AAED1B3C}" dt="2022-02-08T17:20:18.896" v="86" actId="478"/>
          <ac:spMkLst>
            <pc:docMk/>
            <pc:sldMk cId="3459227740" sldId="305"/>
            <ac:spMk id="53" creationId="{97F64AEC-7B8A-43CB-AAE0-ABE326F270A1}"/>
          </ac:spMkLst>
        </pc:spChg>
        <pc:spChg chg="mod">
          <ac:chgData name="Jason  Mayberry" userId="cecd4e79-e9a6-45b1-a01a-f51df2288f6a" providerId="ADAL" clId="{E4CF5073-E090-42C2-B2FD-2362AAED1B3C}" dt="2022-02-08T17:20:13.297" v="85" actId="571"/>
          <ac:spMkLst>
            <pc:docMk/>
            <pc:sldMk cId="3459227740" sldId="305"/>
            <ac:spMk id="55" creationId="{956272D4-CA4D-40BC-821D-004E05AEAF63}"/>
          </ac:spMkLst>
        </pc:spChg>
        <pc:spChg chg="mod">
          <ac:chgData name="Jason  Mayberry" userId="cecd4e79-e9a6-45b1-a01a-f51df2288f6a" providerId="ADAL" clId="{E4CF5073-E090-42C2-B2FD-2362AAED1B3C}" dt="2022-02-08T17:20:13.297" v="85" actId="571"/>
          <ac:spMkLst>
            <pc:docMk/>
            <pc:sldMk cId="3459227740" sldId="305"/>
            <ac:spMk id="56" creationId="{C0E50E15-05AA-44AE-9393-69BC9BE60272}"/>
          </ac:spMkLst>
        </pc:spChg>
        <pc:spChg chg="add del mod">
          <ac:chgData name="Jason  Mayberry" userId="cecd4e79-e9a6-45b1-a01a-f51df2288f6a" providerId="ADAL" clId="{E4CF5073-E090-42C2-B2FD-2362AAED1B3C}" dt="2022-02-08T17:20:18.896" v="86" actId="478"/>
          <ac:spMkLst>
            <pc:docMk/>
            <pc:sldMk cId="3459227740" sldId="305"/>
            <ac:spMk id="57" creationId="{40F652A2-BB7F-43FF-8BD0-75D375E7FD96}"/>
          </ac:spMkLst>
        </pc:spChg>
        <pc:spChg chg="mod">
          <ac:chgData name="Jason  Mayberry" userId="cecd4e79-e9a6-45b1-a01a-f51df2288f6a" providerId="ADAL" clId="{E4CF5073-E090-42C2-B2FD-2362AAED1B3C}" dt="2022-02-08T17:20:13.297" v="85" actId="571"/>
          <ac:spMkLst>
            <pc:docMk/>
            <pc:sldMk cId="3459227740" sldId="305"/>
            <ac:spMk id="59" creationId="{90020A71-C741-4D53-840F-A5593CF724D9}"/>
          </ac:spMkLst>
        </pc:spChg>
        <pc:spChg chg="mod">
          <ac:chgData name="Jason  Mayberry" userId="cecd4e79-e9a6-45b1-a01a-f51df2288f6a" providerId="ADAL" clId="{E4CF5073-E090-42C2-B2FD-2362AAED1B3C}" dt="2022-02-08T17:20:13.297" v="85" actId="571"/>
          <ac:spMkLst>
            <pc:docMk/>
            <pc:sldMk cId="3459227740" sldId="305"/>
            <ac:spMk id="60" creationId="{1D8864F1-75BD-4F22-BA0F-F96512ACCE93}"/>
          </ac:spMkLst>
        </pc:spChg>
        <pc:spChg chg="mod">
          <ac:chgData name="Jason  Mayberry" userId="cecd4e79-e9a6-45b1-a01a-f51df2288f6a" providerId="ADAL" clId="{E4CF5073-E090-42C2-B2FD-2362AAED1B3C}" dt="2022-02-08T17:20:13.297" v="85" actId="571"/>
          <ac:spMkLst>
            <pc:docMk/>
            <pc:sldMk cId="3459227740" sldId="305"/>
            <ac:spMk id="61" creationId="{35D64A48-8403-482D-B257-132EDBC7FFEE}"/>
          </ac:spMkLst>
        </pc:spChg>
        <pc:spChg chg="add del mod">
          <ac:chgData name="Jason  Mayberry" userId="cecd4e79-e9a6-45b1-a01a-f51df2288f6a" providerId="ADAL" clId="{E4CF5073-E090-42C2-B2FD-2362AAED1B3C}" dt="2022-02-08T17:20:18.896" v="86" actId="478"/>
          <ac:spMkLst>
            <pc:docMk/>
            <pc:sldMk cId="3459227740" sldId="305"/>
            <ac:spMk id="62" creationId="{3FF3EC03-F950-42D3-B90D-E8075627BA9C}"/>
          </ac:spMkLst>
        </pc:spChg>
        <pc:spChg chg="add del mod">
          <ac:chgData name="Jason  Mayberry" userId="cecd4e79-e9a6-45b1-a01a-f51df2288f6a" providerId="ADAL" clId="{E4CF5073-E090-42C2-B2FD-2362AAED1B3C}" dt="2022-02-08T17:20:23.876" v="87" actId="21"/>
          <ac:spMkLst>
            <pc:docMk/>
            <pc:sldMk cId="3459227740" sldId="305"/>
            <ac:spMk id="63" creationId="{37186FA1-2BFB-4E96-ACB3-830FD3E61AB8}"/>
          </ac:spMkLst>
        </pc:spChg>
        <pc:spChg chg="mod">
          <ac:chgData name="Jason  Mayberry" userId="cecd4e79-e9a6-45b1-a01a-f51df2288f6a" providerId="ADAL" clId="{E4CF5073-E090-42C2-B2FD-2362AAED1B3C}" dt="2022-02-08T17:20:07.741" v="84" actId="1076"/>
          <ac:spMkLst>
            <pc:docMk/>
            <pc:sldMk cId="3459227740" sldId="305"/>
            <ac:spMk id="123906" creationId="{00000000-0000-0000-0000-000000000000}"/>
          </ac:spMkLst>
        </pc:spChg>
        <pc:grpChg chg="add del mod">
          <ac:chgData name="Jason  Mayberry" userId="cecd4e79-e9a6-45b1-a01a-f51df2288f6a" providerId="ADAL" clId="{E4CF5073-E090-42C2-B2FD-2362AAED1B3C}" dt="2022-02-08T17:20:23.876" v="87" actId="21"/>
          <ac:grpSpMkLst>
            <pc:docMk/>
            <pc:sldMk cId="3459227740" sldId="305"/>
            <ac:grpSpMk id="54" creationId="{22B4A7A1-33DA-46BE-9820-318B6657238D}"/>
          </ac:grpSpMkLst>
        </pc:grpChg>
        <pc:grpChg chg="add del mod">
          <ac:chgData name="Jason  Mayberry" userId="cecd4e79-e9a6-45b1-a01a-f51df2288f6a" providerId="ADAL" clId="{E4CF5073-E090-42C2-B2FD-2362AAED1B3C}" dt="2022-02-08T17:20:18.896" v="86" actId="478"/>
          <ac:grpSpMkLst>
            <pc:docMk/>
            <pc:sldMk cId="3459227740" sldId="305"/>
            <ac:grpSpMk id="58" creationId="{74F537B4-5D51-406C-B557-480C8B60BDA9}"/>
          </ac:grpSpMkLst>
        </pc:grpChg>
      </pc:sldChg>
      <pc:sldChg chg="modSp mod modAnim">
        <pc:chgData name="Jason  Mayberry" userId="cecd4e79-e9a6-45b1-a01a-f51df2288f6a" providerId="ADAL" clId="{E4CF5073-E090-42C2-B2FD-2362AAED1B3C}" dt="2022-01-24T13:35:28.871" v="74" actId="1035"/>
        <pc:sldMkLst>
          <pc:docMk/>
          <pc:sldMk cId="1096878435" sldId="308"/>
        </pc:sldMkLst>
        <pc:spChg chg="mod">
          <ac:chgData name="Jason  Mayberry" userId="cecd4e79-e9a6-45b1-a01a-f51df2288f6a" providerId="ADAL" clId="{E4CF5073-E090-42C2-B2FD-2362AAED1B3C}" dt="2022-01-24T13:35:28.871" v="74" actId="1035"/>
          <ac:spMkLst>
            <pc:docMk/>
            <pc:sldMk cId="1096878435" sldId="308"/>
            <ac:spMk id="44" creationId="{00000000-0000-0000-0000-000000000000}"/>
          </ac:spMkLst>
        </pc:spChg>
      </pc:sldChg>
      <pc:sldChg chg="modSp">
        <pc:chgData name="Jason  Mayberry" userId="cecd4e79-e9a6-45b1-a01a-f51df2288f6a" providerId="ADAL" clId="{E4CF5073-E090-42C2-B2FD-2362AAED1B3C}" dt="2022-01-24T13:31:44.479" v="1" actId="20577"/>
        <pc:sldMkLst>
          <pc:docMk/>
          <pc:sldMk cId="2226342490" sldId="338"/>
        </pc:sldMkLst>
        <pc:spChg chg="mod">
          <ac:chgData name="Jason  Mayberry" userId="cecd4e79-e9a6-45b1-a01a-f51df2288f6a" providerId="ADAL" clId="{E4CF5073-E090-42C2-B2FD-2362AAED1B3C}" dt="2022-01-24T13:31:44.479" v="1" actId="20577"/>
          <ac:spMkLst>
            <pc:docMk/>
            <pc:sldMk cId="2226342490" sldId="338"/>
            <ac:spMk id="2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676C8-DD06-439E-A5C0-E73D8F9A40FB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7B9D5-4EE1-4DBA-871C-C9B23D773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2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7B9D5-4EE1-4DBA-871C-C9B23D773D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43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life processes have</a:t>
            </a:r>
            <a:r>
              <a:rPr lang="en-US" baseline="0" dirty="0"/>
              <a:t> chemical reactions at their foundation.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5E9F2-2D9D-46D1-9455-766E27E8C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66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7B9D5-4EE1-4DBA-871C-C9B23D773D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7B9D5-4EE1-4DBA-871C-C9B23D773D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4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7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2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0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2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0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32886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0" y="0"/>
            <a:ext cx="457200" cy="3288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1A726D-4009-41A1-A835-A33C4E175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2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4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7A8B2D-CD9D-4F2D-BE9E-47F77C6370A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726D-4009-41A1-A835-A33C4E17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9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32886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381000"/>
            <a:ext cx="89916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457200" cy="3288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E61A726D-4009-41A1-A835-A33C4E175C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4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3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ofPjj7v414" TargetMode="External"/><Relationship Id="rId2" Type="http://schemas.openxmlformats.org/officeDocument/2006/relationships/hyperlink" Target="https://www.youtube.com/watch?v=0Bt6RPP2ANI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Chemical Reactions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Jason R. Mayberry, PhD</a:t>
            </a:r>
          </a:p>
        </p:txBody>
      </p:sp>
    </p:spTree>
    <p:extLst>
      <p:ext uri="{BB962C8B-B14F-4D97-AF65-F5344CB8AC3E}">
        <p14:creationId xmlns:p14="http://schemas.microsoft.com/office/powerpoint/2010/main" val="289019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State of Chemical Reactions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5644" y="630099"/>
            <a:ext cx="7189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>
              <a:buFont typeface="Wingdings" panose="05000000000000000000" pitchFamily="2" charset="2"/>
              <a:buChar char="§"/>
            </a:pPr>
            <a:r>
              <a:rPr lang="en-US" sz="2400" b="1" u="sng" dirty="0"/>
              <a:t>Intermediate State</a:t>
            </a:r>
            <a:r>
              <a:rPr lang="en-US" sz="2400" dirty="0"/>
              <a:t>:</a:t>
            </a:r>
          </a:p>
          <a:p>
            <a:pPr marL="404813" lvl="1" indent="-179388">
              <a:buFont typeface="Arial" panose="020B0604020202020204" pitchFamily="34" charset="0"/>
              <a:buChar char="•"/>
            </a:pPr>
            <a:r>
              <a:rPr lang="en-US" sz="2400" dirty="0"/>
              <a:t>In-between state between Reactants and Products</a:t>
            </a:r>
          </a:p>
          <a:p>
            <a:pPr marL="404813" lvl="1" indent="-179388">
              <a:buFont typeface="Arial" panose="020B0604020202020204" pitchFamily="34" charset="0"/>
              <a:buChar char="•"/>
            </a:pPr>
            <a:r>
              <a:rPr lang="en-US" sz="2400" dirty="0"/>
              <a:t>Higher in Energy than either Reactants or Products</a:t>
            </a:r>
          </a:p>
          <a:p>
            <a:pPr marL="404813" lvl="1" indent="-179388">
              <a:buFont typeface="Arial" panose="020B0604020202020204" pitchFamily="34" charset="0"/>
              <a:buChar char="•"/>
            </a:pPr>
            <a:r>
              <a:rPr lang="en-US" sz="2400" dirty="0"/>
              <a:t>Energy of collision must be sufficient to cause intermediate state to form.</a:t>
            </a:r>
          </a:p>
        </p:txBody>
      </p:sp>
      <p:sp>
        <p:nvSpPr>
          <p:cNvPr id="5" name="Down Arrow 4"/>
          <p:cNvSpPr/>
          <p:nvPr/>
        </p:nvSpPr>
        <p:spPr>
          <a:xfrm>
            <a:off x="7470939" y="3858157"/>
            <a:ext cx="303340" cy="33933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470939" y="5017380"/>
            <a:ext cx="303340" cy="33933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125569" y="3206239"/>
            <a:ext cx="3138351" cy="519116"/>
            <a:chOff x="143858" y="2497431"/>
            <a:chExt cx="3138351" cy="519116"/>
          </a:xfrm>
        </p:grpSpPr>
        <p:grpSp>
          <p:nvGrpSpPr>
            <p:cNvPr id="8" name="Group 7"/>
            <p:cNvGrpSpPr/>
            <p:nvPr/>
          </p:nvGrpSpPr>
          <p:grpSpPr>
            <a:xfrm>
              <a:off x="578237" y="2497431"/>
              <a:ext cx="2703972" cy="519116"/>
              <a:chOff x="578237" y="2497431"/>
              <a:chExt cx="2703972" cy="51911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022749" y="2497431"/>
                <a:ext cx="533463" cy="519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2000" dirty="0">
                    <a:solidFill>
                      <a:srgbClr val="00B0F0"/>
                    </a:solidFill>
                  </a:rPr>
                  <a:t>H</a:t>
                </a:r>
                <a:br>
                  <a:rPr lang="en-US" sz="2000" dirty="0">
                    <a:solidFill>
                      <a:srgbClr val="00B0F0"/>
                    </a:solidFill>
                  </a:rPr>
                </a:br>
                <a:r>
                  <a:rPr lang="en-US" sz="2000" dirty="0">
                    <a:solidFill>
                      <a:srgbClr val="00B0F0"/>
                    </a:solidFill>
                  </a:rPr>
                  <a:t>O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578237" y="2605120"/>
                <a:ext cx="2307616" cy="404249"/>
                <a:chOff x="578237" y="2605120"/>
                <a:chExt cx="2307616" cy="404249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003063" y="2807244"/>
                  <a:ext cx="156793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729060" y="2807244"/>
                  <a:ext cx="156793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20"/>
                <p:cNvSpPr/>
                <p:nvPr/>
              </p:nvSpPr>
              <p:spPr>
                <a:xfrm>
                  <a:off x="578237" y="2605120"/>
                  <a:ext cx="404249" cy="40424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2748746" y="2497431"/>
                <a:ext cx="533463" cy="519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2000" dirty="0"/>
                  <a:t>H</a:t>
                </a:r>
                <a:br>
                  <a:rPr lang="en-US" sz="2000" dirty="0"/>
                </a:br>
                <a:r>
                  <a:rPr lang="en-US" sz="2000" dirty="0"/>
                  <a:t>O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3858" y="2605120"/>
              <a:ext cx="2559702" cy="404249"/>
              <a:chOff x="143858" y="2605120"/>
              <a:chExt cx="2559702" cy="40424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844337" y="2607189"/>
                <a:ext cx="349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B0F0"/>
                    </a:solidFill>
                  </a:rPr>
                  <a:t>H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 flipH="1">
                <a:off x="421462" y="2605120"/>
                <a:ext cx="2282098" cy="404249"/>
                <a:chOff x="2561415" y="2605120"/>
                <a:chExt cx="2282098" cy="404249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2561415" y="2605120"/>
                  <a:ext cx="404249" cy="40424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986241" y="2807244"/>
                  <a:ext cx="156793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686720" y="2807244"/>
                  <a:ext cx="156793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/>
              <p:cNvSpPr txBox="1"/>
              <p:nvPr/>
            </p:nvSpPr>
            <p:spPr>
              <a:xfrm>
                <a:off x="143858" y="2607189"/>
                <a:ext cx="349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H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286243" y="4317836"/>
            <a:ext cx="2829422" cy="530357"/>
            <a:chOff x="477406" y="3404309"/>
            <a:chExt cx="2829422" cy="530357"/>
          </a:xfrm>
        </p:grpSpPr>
        <p:sp>
          <p:nvSpPr>
            <p:cNvPr id="23" name="TextBox 22"/>
            <p:cNvSpPr txBox="1"/>
            <p:nvPr/>
          </p:nvSpPr>
          <p:spPr>
            <a:xfrm>
              <a:off x="1844337" y="3532486"/>
              <a:ext cx="349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F0"/>
                  </a:solidFill>
                </a:rPr>
                <a:t>H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55010" y="3404309"/>
              <a:ext cx="2551818" cy="530357"/>
              <a:chOff x="755010" y="3404309"/>
              <a:chExt cx="2551818" cy="53035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914460" y="3404309"/>
                <a:ext cx="2392368" cy="530357"/>
                <a:chOff x="568712" y="3404309"/>
                <a:chExt cx="2392368" cy="530357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2427617" y="3404309"/>
                  <a:ext cx="533463" cy="5191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2000" dirty="0"/>
                    <a:t>H</a:t>
                  </a:r>
                </a:p>
                <a:p>
                  <a:pPr algn="ctr">
                    <a:lnSpc>
                      <a:spcPts val="1600"/>
                    </a:lnSpc>
                  </a:pPr>
                  <a:r>
                    <a:rPr lang="en-US" sz="2000" dirty="0"/>
                    <a:t>O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022749" y="3404309"/>
                  <a:ext cx="533463" cy="5191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2000" dirty="0">
                      <a:solidFill>
                        <a:srgbClr val="00B0F0"/>
                      </a:solidFill>
                    </a:rPr>
                    <a:t>H</a:t>
                  </a:r>
                </a:p>
                <a:p>
                  <a:pPr algn="ctr">
                    <a:lnSpc>
                      <a:spcPts val="1600"/>
                    </a:lnSpc>
                  </a:pPr>
                  <a:r>
                    <a:rPr lang="en-US" sz="2000" dirty="0">
                      <a:solidFill>
                        <a:srgbClr val="00B0F0"/>
                      </a:solidFill>
                    </a:rPr>
                    <a:t>O</a:t>
                  </a:r>
                </a:p>
              </p:txBody>
            </p:sp>
            <p:grpSp>
              <p:nvGrpSpPr>
                <p:cNvPr id="34" name="Group 33"/>
                <p:cNvGrpSpPr/>
                <p:nvPr/>
              </p:nvGrpSpPr>
              <p:grpSpPr>
                <a:xfrm>
                  <a:off x="568712" y="3530417"/>
                  <a:ext cx="1996012" cy="404249"/>
                  <a:chOff x="568712" y="2605120"/>
                  <a:chExt cx="1996012" cy="404249"/>
                </a:xfrm>
              </p:grpSpPr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1003063" y="2807244"/>
                    <a:ext cx="156793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2407931" y="2807244"/>
                    <a:ext cx="156793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Oval 36"/>
                  <p:cNvSpPr/>
                  <p:nvPr/>
                </p:nvSpPr>
                <p:spPr>
                  <a:xfrm>
                    <a:off x="568712" y="2605120"/>
                    <a:ext cx="404249" cy="40424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" name="Group 26"/>
              <p:cNvGrpSpPr/>
              <p:nvPr/>
            </p:nvGrpSpPr>
            <p:grpSpPr>
              <a:xfrm flipH="1">
                <a:off x="755010" y="3530417"/>
                <a:ext cx="1958075" cy="404249"/>
                <a:chOff x="2551890" y="2605120"/>
                <a:chExt cx="1958075" cy="404249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986241" y="2807244"/>
                  <a:ext cx="156793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361198" y="2807244"/>
                  <a:ext cx="156793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353172" y="2807244"/>
                  <a:ext cx="156793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al 30"/>
                <p:cNvSpPr/>
                <p:nvPr/>
              </p:nvSpPr>
              <p:spPr>
                <a:xfrm>
                  <a:off x="2551890" y="2605120"/>
                  <a:ext cx="404249" cy="40424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" name="TextBox 24"/>
            <p:cNvSpPr txBox="1"/>
            <p:nvPr/>
          </p:nvSpPr>
          <p:spPr>
            <a:xfrm>
              <a:off x="477406" y="3532486"/>
              <a:ext cx="349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21303" y="5469212"/>
            <a:ext cx="3008433" cy="519116"/>
            <a:chOff x="1214458" y="6121174"/>
            <a:chExt cx="3008433" cy="519116"/>
          </a:xfrm>
        </p:grpSpPr>
        <p:grpSp>
          <p:nvGrpSpPr>
            <p:cNvPr id="39" name="Group 38"/>
            <p:cNvGrpSpPr/>
            <p:nvPr/>
          </p:nvGrpSpPr>
          <p:grpSpPr>
            <a:xfrm>
              <a:off x="1492961" y="6235820"/>
              <a:ext cx="1339593" cy="404249"/>
              <a:chOff x="762055" y="4805132"/>
              <a:chExt cx="1339593" cy="404249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762055" y="4805132"/>
                <a:ext cx="1339593" cy="404249"/>
                <a:chOff x="1070686" y="4805132"/>
                <a:chExt cx="1339593" cy="404249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1657442" y="5007256"/>
                  <a:ext cx="156793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2253486" y="5007256"/>
                  <a:ext cx="156793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1070686" y="5007256"/>
                  <a:ext cx="156793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Oval 51"/>
                <p:cNvSpPr/>
                <p:nvPr/>
              </p:nvSpPr>
              <p:spPr>
                <a:xfrm flipH="1">
                  <a:off x="1834812" y="4805132"/>
                  <a:ext cx="404249" cy="40424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Oval 47"/>
              <p:cNvSpPr/>
              <p:nvPr/>
            </p:nvSpPr>
            <p:spPr>
              <a:xfrm>
                <a:off x="923985" y="4805132"/>
                <a:ext cx="404249" cy="4042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214458" y="6121174"/>
              <a:ext cx="3008433" cy="519116"/>
              <a:chOff x="1261337" y="4690486"/>
              <a:chExt cx="3008433" cy="51911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1261337" y="4690486"/>
                <a:ext cx="3008433" cy="519116"/>
                <a:chOff x="1261337" y="4690486"/>
                <a:chExt cx="3008433" cy="519116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920646" y="4807201"/>
                  <a:ext cx="3491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00B0F0"/>
                      </a:solidFill>
                    </a:rPr>
                    <a:t>H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444806" y="4690486"/>
                  <a:ext cx="533463" cy="5191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2000" dirty="0">
                      <a:solidFill>
                        <a:srgbClr val="00B0F0"/>
                      </a:solidFill>
                    </a:rPr>
                    <a:t>H</a:t>
                  </a:r>
                </a:p>
                <a:p>
                  <a:pPr algn="ctr">
                    <a:lnSpc>
                      <a:spcPts val="1600"/>
                    </a:lnSpc>
                  </a:pPr>
                  <a:r>
                    <a:rPr lang="en-US" sz="2000" dirty="0">
                      <a:solidFill>
                        <a:srgbClr val="00B0F0"/>
                      </a:solidFill>
                    </a:rPr>
                    <a:t>O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2734361" y="4690486"/>
                  <a:ext cx="533463" cy="5191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2000" dirty="0"/>
                    <a:t>H</a:t>
                  </a:r>
                </a:p>
                <a:p>
                  <a:pPr algn="ctr">
                    <a:lnSpc>
                      <a:spcPts val="1600"/>
                    </a:lnSpc>
                  </a:pPr>
                  <a:r>
                    <a:rPr lang="en-US" sz="2000" dirty="0"/>
                    <a:t>O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1261337" y="4807201"/>
                  <a:ext cx="3491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H</a:t>
                  </a:r>
                </a:p>
              </p:txBody>
            </p:sp>
          </p:grpSp>
          <p:cxnSp>
            <p:nvCxnSpPr>
              <p:cNvPr id="42" name="Straight Connector 41"/>
              <p:cNvCxnSpPr/>
              <p:nvPr/>
            </p:nvCxnSpPr>
            <p:spPr>
              <a:xfrm flipH="1">
                <a:off x="3823293" y="5007256"/>
                <a:ext cx="156793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extBox 52"/>
          <p:cNvSpPr txBox="1"/>
          <p:nvPr/>
        </p:nvSpPr>
        <p:spPr>
          <a:xfrm>
            <a:off x="4465793" y="3313928"/>
            <a:ext cx="164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Reactants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65793" y="4347542"/>
            <a:ext cx="1640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Intermediate State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947201" y="5588218"/>
            <a:ext cx="1158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Products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172564" y="3396935"/>
            <a:ext cx="3926888" cy="2054225"/>
            <a:chOff x="172564" y="4889802"/>
            <a:chExt cx="3926888" cy="2054225"/>
          </a:xfrm>
        </p:grpSpPr>
        <p:sp>
          <p:nvSpPr>
            <p:cNvPr id="79" name="Rectangle 3"/>
            <p:cNvSpPr>
              <a:spLocks noChangeArrowheads="1"/>
            </p:cNvSpPr>
            <p:nvPr/>
          </p:nvSpPr>
          <p:spPr bwMode="auto">
            <a:xfrm>
              <a:off x="487890" y="4889802"/>
              <a:ext cx="3611562" cy="1741488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4"/>
            <p:cNvSpPr>
              <a:spLocks/>
            </p:cNvSpPr>
            <p:nvPr/>
          </p:nvSpPr>
          <p:spPr bwMode="auto">
            <a:xfrm>
              <a:off x="975252" y="4916790"/>
              <a:ext cx="2054225" cy="1441450"/>
            </a:xfrm>
            <a:custGeom>
              <a:avLst/>
              <a:gdLst>
                <a:gd name="T0" fmla="*/ 0 w 1294"/>
                <a:gd name="T1" fmla="*/ 224 h 908"/>
                <a:gd name="T2" fmla="*/ 230 w 1294"/>
                <a:gd name="T3" fmla="*/ 226 h 908"/>
                <a:gd name="T4" fmla="*/ 336 w 1294"/>
                <a:gd name="T5" fmla="*/ 194 h 908"/>
                <a:gd name="T6" fmla="*/ 528 w 1294"/>
                <a:gd name="T7" fmla="*/ 88 h 908"/>
                <a:gd name="T8" fmla="*/ 748 w 1294"/>
                <a:gd name="T9" fmla="*/ 722 h 908"/>
                <a:gd name="T10" fmla="*/ 1048 w 1294"/>
                <a:gd name="T11" fmla="*/ 908 h 908"/>
                <a:gd name="T12" fmla="*/ 1294 w 1294"/>
                <a:gd name="T13" fmla="*/ 904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4" h="908">
                  <a:moveTo>
                    <a:pt x="0" y="224"/>
                  </a:moveTo>
                  <a:cubicBezTo>
                    <a:pt x="38" y="224"/>
                    <a:pt x="174" y="231"/>
                    <a:pt x="230" y="226"/>
                  </a:cubicBezTo>
                  <a:cubicBezTo>
                    <a:pt x="310" y="224"/>
                    <a:pt x="293" y="225"/>
                    <a:pt x="336" y="194"/>
                  </a:cubicBezTo>
                  <a:cubicBezTo>
                    <a:pt x="386" y="171"/>
                    <a:pt x="459" y="0"/>
                    <a:pt x="528" y="88"/>
                  </a:cubicBezTo>
                  <a:cubicBezTo>
                    <a:pt x="597" y="176"/>
                    <a:pt x="661" y="585"/>
                    <a:pt x="748" y="722"/>
                  </a:cubicBezTo>
                  <a:cubicBezTo>
                    <a:pt x="835" y="859"/>
                    <a:pt x="936" y="898"/>
                    <a:pt x="1048" y="908"/>
                  </a:cubicBezTo>
                  <a:cubicBezTo>
                    <a:pt x="1140" y="908"/>
                    <a:pt x="1243" y="905"/>
                    <a:pt x="1294" y="90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Text Box 11"/>
            <p:cNvSpPr txBox="1">
              <a:spLocks noChangeArrowheads="1"/>
            </p:cNvSpPr>
            <p:nvPr/>
          </p:nvSpPr>
          <p:spPr bwMode="auto">
            <a:xfrm>
              <a:off x="932390" y="4958065"/>
              <a:ext cx="36988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82" name="Text Box 12"/>
            <p:cNvSpPr txBox="1">
              <a:spLocks noChangeArrowheads="1"/>
            </p:cNvSpPr>
            <p:nvPr/>
          </p:nvSpPr>
          <p:spPr bwMode="auto">
            <a:xfrm>
              <a:off x="2646890" y="5956602"/>
              <a:ext cx="3698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83" name="Text Box 15"/>
            <p:cNvSpPr txBox="1">
              <a:spLocks noChangeArrowheads="1"/>
            </p:cNvSpPr>
            <p:nvPr/>
          </p:nvSpPr>
          <p:spPr bwMode="auto">
            <a:xfrm>
              <a:off x="1127652" y="6607477"/>
              <a:ext cx="21621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Time</a:t>
              </a:r>
            </a:p>
          </p:txBody>
        </p:sp>
        <p:sp>
          <p:nvSpPr>
            <p:cNvPr id="84" name="Text Box 18"/>
            <p:cNvSpPr txBox="1">
              <a:spLocks noChangeArrowheads="1"/>
            </p:cNvSpPr>
            <p:nvPr/>
          </p:nvSpPr>
          <p:spPr bwMode="auto">
            <a:xfrm rot="16200000">
              <a:off x="-477310" y="5642863"/>
              <a:ext cx="163830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Free Energy</a:t>
              </a:r>
            </a:p>
          </p:txBody>
        </p:sp>
        <p:sp>
          <p:nvSpPr>
            <p:cNvPr id="85" name="Text Box 19"/>
            <p:cNvSpPr txBox="1">
              <a:spLocks noChangeArrowheads="1"/>
            </p:cNvSpPr>
            <p:nvPr/>
          </p:nvSpPr>
          <p:spPr bwMode="auto">
            <a:xfrm>
              <a:off x="525990" y="6240765"/>
              <a:ext cx="17970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Exergonic</a:t>
              </a:r>
            </a:p>
          </p:txBody>
        </p:sp>
        <p:grpSp>
          <p:nvGrpSpPr>
            <p:cNvPr id="86" name="Group 21"/>
            <p:cNvGrpSpPr>
              <a:grpSpLocks/>
            </p:cNvGrpSpPr>
            <p:nvPr/>
          </p:nvGrpSpPr>
          <p:grpSpPr bwMode="auto">
            <a:xfrm>
              <a:off x="851427" y="5275565"/>
              <a:ext cx="2209800" cy="1076325"/>
              <a:chOff x="666" y="3318"/>
              <a:chExt cx="1392" cy="678"/>
            </a:xfrm>
          </p:grpSpPr>
          <p:sp>
            <p:nvSpPr>
              <p:cNvPr id="87" name="Line 22"/>
              <p:cNvSpPr>
                <a:spLocks noChangeShapeType="1"/>
              </p:cNvSpPr>
              <p:nvPr/>
            </p:nvSpPr>
            <p:spPr bwMode="auto">
              <a:xfrm>
                <a:off x="666" y="3318"/>
                <a:ext cx="29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Line 23"/>
              <p:cNvSpPr>
                <a:spLocks noChangeShapeType="1"/>
              </p:cNvSpPr>
              <p:nvPr/>
            </p:nvSpPr>
            <p:spPr bwMode="auto">
              <a:xfrm>
                <a:off x="1764" y="3996"/>
                <a:ext cx="29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4" name="WordArt 214"/>
            <p:cNvSpPr>
              <a:spLocks noChangeArrowheads="1" noChangeShapeType="1" noTextEdit="1"/>
            </p:cNvSpPr>
            <p:nvPr/>
          </p:nvSpPr>
          <p:spPr bwMode="auto">
            <a:xfrm>
              <a:off x="3103123" y="5967753"/>
              <a:ext cx="823912" cy="3015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>
                  <a:ln>
                    <a:noFill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uLnTx/>
                  <a:uFillTx/>
                  <a:latin typeface="Harrington"/>
                  <a:ea typeface="+mn-ea"/>
                  <a:cs typeface="+mn-cs"/>
                </a:rPr>
                <a:t>Energy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820432" y="3322462"/>
            <a:ext cx="2279020" cy="830997"/>
            <a:chOff x="1820432" y="4815329"/>
            <a:chExt cx="2279020" cy="830997"/>
          </a:xfrm>
        </p:grpSpPr>
        <p:sp>
          <p:nvSpPr>
            <p:cNvPr id="3" name="TextBox 2"/>
            <p:cNvSpPr txBox="1"/>
            <p:nvPr/>
          </p:nvSpPr>
          <p:spPr>
            <a:xfrm>
              <a:off x="2227308" y="4815329"/>
              <a:ext cx="18721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</a:rPr>
                <a:t>Intermediate State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H="1">
              <a:off x="1820432" y="4986204"/>
              <a:ext cx="449043" cy="34734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8A21376-EE02-4336-A976-49C712C39A4C}"/>
              </a:ext>
            </a:extLst>
          </p:cNvPr>
          <p:cNvSpPr/>
          <p:nvPr/>
        </p:nvSpPr>
        <p:spPr>
          <a:xfrm>
            <a:off x="489606" y="3396934"/>
            <a:ext cx="3610535" cy="1727947"/>
          </a:xfrm>
          <a:custGeom>
            <a:avLst/>
            <a:gdLst>
              <a:gd name="connsiteX0" fmla="*/ 0 w 3610535"/>
              <a:gd name="connsiteY0" fmla="*/ 0 h 1727947"/>
              <a:gd name="connsiteX1" fmla="*/ 0 w 3610535"/>
              <a:gd name="connsiteY1" fmla="*/ 1727947 h 1727947"/>
              <a:gd name="connsiteX2" fmla="*/ 80683 w 3610535"/>
              <a:gd name="connsiteY2" fmla="*/ 1727947 h 1727947"/>
              <a:gd name="connsiteX3" fmla="*/ 3610535 w 3610535"/>
              <a:gd name="connsiteY3" fmla="*/ 1727947 h 172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0535" h="1727947">
                <a:moveTo>
                  <a:pt x="0" y="0"/>
                </a:moveTo>
                <a:lnTo>
                  <a:pt x="0" y="1727947"/>
                </a:lnTo>
                <a:lnTo>
                  <a:pt x="80683" y="1727947"/>
                </a:lnTo>
                <a:lnTo>
                  <a:pt x="3610535" y="1727947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  <p:bldP spid="53" grpId="0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15873" b="15109"/>
          <a:stretch/>
        </p:blipFill>
        <p:spPr>
          <a:xfrm>
            <a:off x="3332285" y="866608"/>
            <a:ext cx="5802923" cy="267001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Changes </a:t>
            </a:r>
            <a:r>
              <a:rPr lang="en-US" i="1" dirty="0"/>
              <a:t>vs.</a:t>
            </a:r>
            <a:r>
              <a:rPr lang="en-US" dirty="0"/>
              <a:t> Chemical Reactions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39" y="389991"/>
            <a:ext cx="9015522" cy="400110"/>
          </a:xfrm>
          <a:prstGeom prst="rect">
            <a:avLst/>
          </a:prstGeom>
          <a:solidFill>
            <a:srgbClr val="FFCC66"/>
          </a:solidFill>
          <a:ln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Physical Changes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39" y="3615840"/>
            <a:ext cx="9015522" cy="400110"/>
          </a:xfrm>
          <a:prstGeom prst="rect">
            <a:avLst/>
          </a:prstGeom>
          <a:solidFill>
            <a:srgbClr val="FFCC66"/>
          </a:solidFill>
          <a:ln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Chemical Reactions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60090"/>
            <a:ext cx="3332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Change to the form of a substance (size, shape, energy, etc.) but no new molecules are formed.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015950"/>
            <a:ext cx="4026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/>
              <a:t>Changes where atoms in existing molecules (</a:t>
            </a:r>
            <a:r>
              <a:rPr lang="en-US" sz="2400" dirty="0">
                <a:solidFill>
                  <a:srgbClr val="C00000"/>
                </a:solidFill>
              </a:rPr>
              <a:t>reactants</a:t>
            </a:r>
            <a:r>
              <a:rPr lang="en-US" sz="2400" dirty="0"/>
              <a:t>) rearrange to form different molecules (</a:t>
            </a:r>
            <a:r>
              <a:rPr lang="en-US" sz="2400" dirty="0">
                <a:solidFill>
                  <a:srgbClr val="0070C0"/>
                </a:solidFill>
              </a:rPr>
              <a:t>products</a:t>
            </a:r>
            <a:r>
              <a:rPr lang="en-US" sz="2400" dirty="0"/>
              <a:t>).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i="1" dirty="0"/>
              <a:t>Original molecules are not recoverable by normal means.</a:t>
            </a:r>
          </a:p>
        </p:txBody>
      </p:sp>
      <p:pic>
        <p:nvPicPr>
          <p:cNvPr id="202" name="Picture 2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985" y="4657454"/>
            <a:ext cx="5208453" cy="2203713"/>
          </a:xfrm>
          <a:prstGeom prst="rect">
            <a:avLst/>
          </a:prstGeom>
        </p:spPr>
      </p:pic>
      <p:grpSp>
        <p:nvGrpSpPr>
          <p:cNvPr id="203" name="Group 202"/>
          <p:cNvGrpSpPr/>
          <p:nvPr/>
        </p:nvGrpSpPr>
        <p:grpSpPr>
          <a:xfrm>
            <a:off x="4026023" y="4083157"/>
            <a:ext cx="5032376" cy="488391"/>
            <a:chOff x="3703854" y="3176073"/>
            <a:chExt cx="5032376" cy="488391"/>
          </a:xfrm>
        </p:grpSpPr>
        <p:sp>
          <p:nvSpPr>
            <p:cNvPr id="204" name="Rounded Rectangle 203"/>
            <p:cNvSpPr/>
            <p:nvPr/>
          </p:nvSpPr>
          <p:spPr>
            <a:xfrm>
              <a:off x="3703854" y="3176073"/>
              <a:ext cx="5032376" cy="488391"/>
            </a:xfrm>
            <a:prstGeom prst="roundRect">
              <a:avLst/>
            </a:prstGeom>
            <a:solidFill>
              <a:srgbClr val="9EC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5" name="Group 204"/>
            <p:cNvGrpSpPr>
              <a:grpSpLocks/>
            </p:cNvGrpSpPr>
            <p:nvPr/>
          </p:nvGrpSpPr>
          <p:grpSpPr bwMode="auto">
            <a:xfrm>
              <a:off x="3703854" y="3228182"/>
              <a:ext cx="5032376" cy="401637"/>
              <a:chOff x="1341" y="2692"/>
              <a:chExt cx="3170" cy="253"/>
            </a:xfrm>
          </p:grpSpPr>
          <p:sp>
            <p:nvSpPr>
              <p:cNvPr id="206" name="Text Box 205"/>
              <p:cNvSpPr txBox="1">
                <a:spLocks noChangeArrowheads="1"/>
              </p:cNvSpPr>
              <p:nvPr/>
            </p:nvSpPr>
            <p:spPr bwMode="auto">
              <a:xfrm>
                <a:off x="1341" y="2692"/>
                <a:ext cx="111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0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C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6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H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12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O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6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+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6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O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07" name="Text Box 206"/>
              <p:cNvSpPr txBox="1">
                <a:spLocks noChangeArrowheads="1"/>
              </p:cNvSpPr>
              <p:nvPr/>
            </p:nvSpPr>
            <p:spPr bwMode="auto">
              <a:xfrm>
                <a:off x="2925" y="2693"/>
                <a:ext cx="158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0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6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H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2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0 +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6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CO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2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+ Energy</a:t>
                </a:r>
              </a:p>
            </p:txBody>
          </p:sp>
          <p:sp>
            <p:nvSpPr>
              <p:cNvPr id="208" name="Line 207"/>
              <p:cNvSpPr>
                <a:spLocks noChangeShapeType="1"/>
              </p:cNvSpPr>
              <p:nvPr/>
            </p:nvSpPr>
            <p:spPr bwMode="auto">
              <a:xfrm>
                <a:off x="2452" y="2813"/>
                <a:ext cx="457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Rounded Rectangle 14"/>
          <p:cNvSpPr/>
          <p:nvPr/>
        </p:nvSpPr>
        <p:spPr>
          <a:xfrm>
            <a:off x="3332285" y="2118360"/>
            <a:ext cx="1148275" cy="14182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98A20B-53DB-4BE3-9D97-CF4C5117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Cool Chemical Reactions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FE6A7-4A7A-4535-8DF4-A9D364901C9B}"/>
              </a:ext>
            </a:extLst>
          </p:cNvPr>
          <p:cNvSpPr txBox="1"/>
          <p:nvPr/>
        </p:nvSpPr>
        <p:spPr>
          <a:xfrm>
            <a:off x="246530" y="1737422"/>
            <a:ext cx="7019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2"/>
              </a:rPr>
              <a:t>https://www.youtube.com/watch?v=0Bt6RPP2ANI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5EE0A-2F2C-467F-BFB1-594D963F0934}"/>
              </a:ext>
            </a:extLst>
          </p:cNvPr>
          <p:cNvSpPr txBox="1"/>
          <p:nvPr/>
        </p:nvSpPr>
        <p:spPr>
          <a:xfrm>
            <a:off x="246530" y="1200056"/>
            <a:ext cx="651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https://www.youtube.com/watch?v=FofPjj7v414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F882B-4DAB-4835-B776-AF117C1F81AB}"/>
              </a:ext>
            </a:extLst>
          </p:cNvPr>
          <p:cNvSpPr txBox="1"/>
          <p:nvPr/>
        </p:nvSpPr>
        <p:spPr>
          <a:xfrm>
            <a:off x="246530" y="2245253"/>
            <a:ext cx="833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But what is the most amazing chemical reaction of all?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A3DC68-BD10-4656-8AAF-86DFF7D41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640" y="3028890"/>
            <a:ext cx="2550320" cy="34004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302908-6D6B-4E4E-A852-B2403983F8EB}"/>
              </a:ext>
            </a:extLst>
          </p:cNvPr>
          <p:cNvSpPr txBox="1"/>
          <p:nvPr/>
        </p:nvSpPr>
        <p:spPr>
          <a:xfrm>
            <a:off x="246530" y="357303"/>
            <a:ext cx="8334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 you watch these chemical reactions, note which ones could be mistaken for life.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0605C9-F090-4232-8B8A-B26DC5345B14}"/>
              </a:ext>
            </a:extLst>
          </p:cNvPr>
          <p:cNvGrpSpPr/>
          <p:nvPr/>
        </p:nvGrpSpPr>
        <p:grpSpPr>
          <a:xfrm>
            <a:off x="748022" y="2794375"/>
            <a:ext cx="2144000" cy="3877985"/>
            <a:chOff x="748022" y="2794375"/>
            <a:chExt cx="2144000" cy="38779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57B7AC-4A98-43A8-8B09-0E28E8A37141}"/>
                </a:ext>
              </a:extLst>
            </p:cNvPr>
            <p:cNvSpPr txBox="1"/>
            <p:nvPr/>
          </p:nvSpPr>
          <p:spPr>
            <a:xfrm>
              <a:off x="748022" y="2794375"/>
              <a:ext cx="2144000" cy="400110"/>
            </a:xfrm>
            <a:prstGeom prst="rect">
              <a:avLst/>
            </a:prstGeom>
            <a:solidFill>
              <a:srgbClr val="866D5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Life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B2809F-38DC-43D3-AF91-7E7C0FC378D6}"/>
                </a:ext>
              </a:extLst>
            </p:cNvPr>
            <p:cNvSpPr txBox="1"/>
            <p:nvPr/>
          </p:nvSpPr>
          <p:spPr>
            <a:xfrm>
              <a:off x="748022" y="3194485"/>
              <a:ext cx="2144000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Cells: Smallest living thing.</a:t>
              </a:r>
            </a:p>
            <a:p>
              <a:pPr algn="ctr"/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Formed when chemistry of a contained system becomes self sustaining.</a:t>
              </a:r>
            </a:p>
            <a:p>
              <a:pPr algn="ctr"/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How would you define life?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03AF60-AE4F-4132-9959-D3A7BC6EC3EE}"/>
              </a:ext>
            </a:extLst>
          </p:cNvPr>
          <p:cNvGrpSpPr/>
          <p:nvPr/>
        </p:nvGrpSpPr>
        <p:grpSpPr>
          <a:xfrm>
            <a:off x="2892022" y="3392557"/>
            <a:ext cx="2345217" cy="2579619"/>
            <a:chOff x="2892022" y="3392557"/>
            <a:chExt cx="2345217" cy="2579619"/>
          </a:xfrm>
        </p:grpSpPr>
        <p:pic>
          <p:nvPicPr>
            <p:cNvPr id="14" name="Picture 53" descr="bro32215_04_08">
              <a:extLst>
                <a:ext uri="{FF2B5EF4-FFF2-40B4-BE49-F238E27FC236}">
                  <a16:creationId xmlns:a16="http://schemas.microsoft.com/office/drawing/2014/main" id="{94DD0BED-4DF9-4BA0-B21A-AF61C9B65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914" y="3392557"/>
              <a:ext cx="1843325" cy="1926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C3AD7E-780B-449C-9F80-FE4993A0D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2022" y="4911485"/>
              <a:ext cx="946831" cy="1060691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C564236-4A98-454B-A775-8ABABB6807C2}"/>
              </a:ext>
            </a:extLst>
          </p:cNvPr>
          <p:cNvSpPr/>
          <p:nvPr/>
        </p:nvSpPr>
        <p:spPr>
          <a:xfrm>
            <a:off x="5228241" y="2645363"/>
            <a:ext cx="3826079" cy="3956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and Breaking Macromolecules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9713" y="5642035"/>
            <a:ext cx="8675687" cy="488391"/>
            <a:chOff x="239713" y="3184805"/>
            <a:chExt cx="8675687" cy="488391"/>
          </a:xfrm>
        </p:grpSpPr>
        <p:sp>
          <p:nvSpPr>
            <p:cNvPr id="21" name="Rounded Rectangle 20"/>
            <p:cNvSpPr/>
            <p:nvPr/>
          </p:nvSpPr>
          <p:spPr>
            <a:xfrm>
              <a:off x="239713" y="3184805"/>
              <a:ext cx="8675687" cy="488391"/>
            </a:xfrm>
            <a:prstGeom prst="roundRect">
              <a:avLst/>
            </a:prstGeom>
            <a:solidFill>
              <a:srgbClr val="FFCC6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0252" name="Group 204"/>
            <p:cNvGrpSpPr>
              <a:grpSpLocks/>
            </p:cNvGrpSpPr>
            <p:nvPr/>
          </p:nvGrpSpPr>
          <p:grpSpPr bwMode="auto">
            <a:xfrm>
              <a:off x="255803" y="3228182"/>
              <a:ext cx="8632827" cy="401637"/>
              <a:chOff x="-831" y="2692"/>
              <a:chExt cx="5438" cy="253"/>
            </a:xfrm>
          </p:grpSpPr>
          <p:sp>
            <p:nvSpPr>
              <p:cNvPr id="130253" name="Text Box 205"/>
              <p:cNvSpPr txBox="1">
                <a:spLocks noChangeArrowheads="1"/>
              </p:cNvSpPr>
              <p:nvPr/>
            </p:nvSpPr>
            <p:spPr bwMode="auto">
              <a:xfrm>
                <a:off x="1341" y="2692"/>
                <a:ext cx="111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008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C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6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H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12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O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6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+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6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O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30254" name="Text Box 206"/>
              <p:cNvSpPr txBox="1">
                <a:spLocks noChangeArrowheads="1"/>
              </p:cNvSpPr>
              <p:nvPr/>
            </p:nvSpPr>
            <p:spPr bwMode="auto">
              <a:xfrm>
                <a:off x="2925" y="2693"/>
                <a:ext cx="168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008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6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H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2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itchFamily="18" charset="0"/>
                  </a:rPr>
                  <a:t>O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+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6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CO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2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+ Energy</a:t>
                </a:r>
              </a:p>
            </p:txBody>
          </p:sp>
          <p:sp>
            <p:nvSpPr>
              <p:cNvPr id="130255" name="Line 207"/>
              <p:cNvSpPr>
                <a:spLocks noChangeShapeType="1"/>
              </p:cNvSpPr>
              <p:nvPr/>
            </p:nvSpPr>
            <p:spPr bwMode="auto">
              <a:xfrm>
                <a:off x="2452" y="2813"/>
                <a:ext cx="457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5" name="Text Box 205"/>
              <p:cNvSpPr txBox="1">
                <a:spLocks noChangeArrowheads="1"/>
              </p:cNvSpPr>
              <p:nvPr/>
            </p:nvSpPr>
            <p:spPr bwMode="auto">
              <a:xfrm>
                <a:off x="-831" y="2692"/>
                <a:ext cx="223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008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Reaction Equation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(Summary):</a:t>
                </a:r>
                <a:endPara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0257" name="AutoShape 209"/>
          <p:cNvSpPr>
            <a:spLocks/>
          </p:cNvSpPr>
          <p:nvPr/>
        </p:nvSpPr>
        <p:spPr bwMode="auto">
          <a:xfrm rot="16200000">
            <a:off x="1589579" y="654938"/>
            <a:ext cx="306388" cy="3223356"/>
          </a:xfrm>
          <a:prstGeom prst="rightBrace">
            <a:avLst>
              <a:gd name="adj1" fmla="val 39680"/>
              <a:gd name="adj2" fmla="val 50000"/>
            </a:avLst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260" name="AutoShape 212"/>
          <p:cNvSpPr>
            <a:spLocks/>
          </p:cNvSpPr>
          <p:nvPr/>
        </p:nvSpPr>
        <p:spPr bwMode="auto">
          <a:xfrm rot="16200000">
            <a:off x="6375877" y="28977"/>
            <a:ext cx="306388" cy="4475278"/>
          </a:xfrm>
          <a:prstGeom prst="rightBrace">
            <a:avLst>
              <a:gd name="adj1" fmla="val 61744"/>
              <a:gd name="adj2" fmla="val 50000"/>
            </a:avLst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262" name="Text Box 214"/>
          <p:cNvSpPr txBox="1">
            <a:spLocks noChangeArrowheads="1"/>
          </p:cNvSpPr>
          <p:nvPr/>
        </p:nvSpPr>
        <p:spPr bwMode="auto">
          <a:xfrm>
            <a:off x="-1" y="334322"/>
            <a:ext cx="9144001" cy="101566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1031875" indent="-339725">
              <a:defRPr>
                <a:solidFill>
                  <a:schemeClr val="tx1"/>
                </a:solidFill>
                <a:latin typeface="Arial" charset="0"/>
              </a:defRPr>
            </a:lvl2pPr>
            <a:lvl3pPr marL="160655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206375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5209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978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35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92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497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Chemical Reaction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process during which some of the bonds between atoms in one or more molecules break, and/or new bonds are formed connecting the atoms in a different way.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478015" y="3517636"/>
            <a:ext cx="805967" cy="40879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3830" y="2371462"/>
            <a:ext cx="2173288" cy="2902165"/>
            <a:chOff x="133350" y="2732135"/>
            <a:chExt cx="2173288" cy="2902165"/>
          </a:xfrm>
        </p:grpSpPr>
        <p:grpSp>
          <p:nvGrpSpPr>
            <p:cNvPr id="216" name="Group 48"/>
            <p:cNvGrpSpPr>
              <a:grpSpLocks/>
            </p:cNvGrpSpPr>
            <p:nvPr/>
          </p:nvGrpSpPr>
          <p:grpSpPr bwMode="auto">
            <a:xfrm>
              <a:off x="133350" y="2732135"/>
              <a:ext cx="2173288" cy="2157412"/>
              <a:chOff x="4277" y="149"/>
              <a:chExt cx="1369" cy="1359"/>
            </a:xfrm>
          </p:grpSpPr>
          <p:sp>
            <p:nvSpPr>
              <p:cNvPr id="217" name="Text Box 49"/>
              <p:cNvSpPr txBox="1">
                <a:spLocks noChangeArrowheads="1"/>
              </p:cNvSpPr>
              <p:nvPr/>
            </p:nvSpPr>
            <p:spPr bwMode="auto">
              <a:xfrm>
                <a:off x="4738" y="553"/>
                <a:ext cx="20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218" name="Text Box 50"/>
              <p:cNvSpPr txBox="1">
                <a:spLocks noChangeArrowheads="1"/>
              </p:cNvSpPr>
              <p:nvPr/>
            </p:nvSpPr>
            <p:spPr bwMode="auto">
              <a:xfrm>
                <a:off x="5039" y="553"/>
                <a:ext cx="20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O</a:t>
                </a:r>
              </a:p>
            </p:txBody>
          </p:sp>
          <p:sp>
            <p:nvSpPr>
              <p:cNvPr id="219" name="Text Box 51"/>
              <p:cNvSpPr txBox="1">
                <a:spLocks noChangeArrowheads="1"/>
              </p:cNvSpPr>
              <p:nvPr/>
            </p:nvSpPr>
            <p:spPr bwMode="auto">
              <a:xfrm>
                <a:off x="5193" y="845"/>
                <a:ext cx="20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220" name="Text Box 52"/>
              <p:cNvSpPr txBox="1">
                <a:spLocks noChangeArrowheads="1"/>
              </p:cNvSpPr>
              <p:nvPr/>
            </p:nvSpPr>
            <p:spPr bwMode="auto">
              <a:xfrm>
                <a:off x="5034" y="1142"/>
                <a:ext cx="20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221" name="Text Box 53"/>
              <p:cNvSpPr txBox="1">
                <a:spLocks noChangeArrowheads="1"/>
              </p:cNvSpPr>
              <p:nvPr/>
            </p:nvSpPr>
            <p:spPr bwMode="auto">
              <a:xfrm>
                <a:off x="4738" y="1142"/>
                <a:ext cx="20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222" name="Text Box 54"/>
              <p:cNvSpPr txBox="1">
                <a:spLocks noChangeArrowheads="1"/>
              </p:cNvSpPr>
              <p:nvPr/>
            </p:nvSpPr>
            <p:spPr bwMode="auto">
              <a:xfrm>
                <a:off x="4535" y="846"/>
                <a:ext cx="20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223" name="AutoShape 55"/>
              <p:cNvSpPr>
                <a:spLocks noChangeArrowheads="1"/>
              </p:cNvSpPr>
              <p:nvPr/>
            </p:nvSpPr>
            <p:spPr bwMode="auto">
              <a:xfrm>
                <a:off x="4691" y="687"/>
                <a:ext cx="570" cy="493"/>
              </a:xfrm>
              <a:prstGeom prst="hexagon">
                <a:avLst>
                  <a:gd name="adj" fmla="val 28905"/>
                  <a:gd name="vf" fmla="val 11547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" name="Line 56"/>
              <p:cNvSpPr>
                <a:spLocks noChangeShapeType="1"/>
              </p:cNvSpPr>
              <p:nvPr/>
            </p:nvSpPr>
            <p:spPr bwMode="auto">
              <a:xfrm rot="5400000">
                <a:off x="4801" y="538"/>
                <a:ext cx="8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" name="Line 57"/>
              <p:cNvSpPr>
                <a:spLocks noChangeShapeType="1"/>
              </p:cNvSpPr>
              <p:nvPr/>
            </p:nvSpPr>
            <p:spPr bwMode="auto">
              <a:xfrm rot="5400000">
                <a:off x="4801" y="727"/>
                <a:ext cx="8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" name="Text Box 58"/>
              <p:cNvSpPr txBox="1">
                <a:spLocks noChangeArrowheads="1"/>
              </p:cNvSpPr>
              <p:nvPr/>
            </p:nvSpPr>
            <p:spPr bwMode="auto">
              <a:xfrm>
                <a:off x="4739" y="149"/>
                <a:ext cx="20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227" name="Line 59"/>
              <p:cNvSpPr>
                <a:spLocks noChangeShapeType="1"/>
              </p:cNvSpPr>
              <p:nvPr/>
            </p:nvSpPr>
            <p:spPr bwMode="auto">
              <a:xfrm rot="5400000">
                <a:off x="4801" y="338"/>
                <a:ext cx="8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" name="Text Box 60"/>
              <p:cNvSpPr txBox="1">
                <a:spLocks noChangeArrowheads="1"/>
              </p:cNvSpPr>
              <p:nvPr/>
            </p:nvSpPr>
            <p:spPr bwMode="auto">
              <a:xfrm>
                <a:off x="4738" y="348"/>
                <a:ext cx="20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229" name="Line 61"/>
              <p:cNvSpPr>
                <a:spLocks noChangeShapeType="1"/>
              </p:cNvSpPr>
              <p:nvPr/>
            </p:nvSpPr>
            <p:spPr bwMode="auto">
              <a:xfrm>
                <a:off x="4898" y="429"/>
                <a:ext cx="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" name="Line 62"/>
              <p:cNvSpPr>
                <a:spLocks noChangeShapeType="1"/>
              </p:cNvSpPr>
              <p:nvPr/>
            </p:nvSpPr>
            <p:spPr bwMode="auto">
              <a:xfrm>
                <a:off x="4685" y="429"/>
                <a:ext cx="8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" name="Text Box 63"/>
              <p:cNvSpPr txBox="1">
                <a:spLocks noChangeArrowheads="1"/>
              </p:cNvSpPr>
              <p:nvPr/>
            </p:nvSpPr>
            <p:spPr bwMode="auto">
              <a:xfrm>
                <a:off x="4922" y="336"/>
                <a:ext cx="32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OH</a:t>
                </a:r>
              </a:p>
            </p:txBody>
          </p:sp>
          <p:sp>
            <p:nvSpPr>
              <p:cNvPr id="232" name="Text Box 64"/>
              <p:cNvSpPr txBox="1">
                <a:spLocks noChangeArrowheads="1"/>
              </p:cNvSpPr>
              <p:nvPr/>
            </p:nvSpPr>
            <p:spPr bwMode="auto">
              <a:xfrm>
                <a:off x="4518" y="336"/>
                <a:ext cx="17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233" name="Text Box 65"/>
              <p:cNvSpPr txBox="1">
                <a:spLocks noChangeArrowheads="1"/>
              </p:cNvSpPr>
              <p:nvPr/>
            </p:nvSpPr>
            <p:spPr bwMode="auto">
              <a:xfrm>
                <a:off x="4739" y="736"/>
                <a:ext cx="20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H</a:t>
                </a:r>
              </a:p>
            </p:txBody>
          </p:sp>
          <p:grpSp>
            <p:nvGrpSpPr>
              <p:cNvPr id="234" name="Group 66"/>
              <p:cNvGrpSpPr>
                <a:grpSpLocks/>
              </p:cNvGrpSpPr>
              <p:nvPr/>
            </p:nvGrpSpPr>
            <p:grpSpPr bwMode="auto">
              <a:xfrm>
                <a:off x="5326" y="716"/>
                <a:ext cx="320" cy="437"/>
                <a:chOff x="5326" y="716"/>
                <a:chExt cx="320" cy="437"/>
              </a:xfrm>
            </p:grpSpPr>
            <p:sp>
              <p:nvSpPr>
                <p:cNvPr id="248" name="Line 67"/>
                <p:cNvSpPr>
                  <a:spLocks noChangeShapeType="1"/>
                </p:cNvSpPr>
                <p:nvPr/>
              </p:nvSpPr>
              <p:spPr bwMode="auto">
                <a:xfrm rot="18900000" flipV="1">
                  <a:off x="5326" y="862"/>
                  <a:ext cx="8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Line 68"/>
                <p:cNvSpPr>
                  <a:spLocks noChangeShapeType="1"/>
                </p:cNvSpPr>
                <p:nvPr/>
              </p:nvSpPr>
              <p:spPr bwMode="auto">
                <a:xfrm rot="2700000">
                  <a:off x="5326" y="1004"/>
                  <a:ext cx="8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5326" y="716"/>
                  <a:ext cx="32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OH</a:t>
                  </a:r>
                </a:p>
              </p:txBody>
            </p:sp>
            <p:sp>
              <p:nvSpPr>
                <p:cNvPr id="251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5371" y="980"/>
                  <a:ext cx="20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</p:grpSp>
          <p:sp>
            <p:nvSpPr>
              <p:cNvPr id="235" name="Text Box 71"/>
              <p:cNvSpPr txBox="1">
                <a:spLocks noChangeArrowheads="1"/>
              </p:cNvSpPr>
              <p:nvPr/>
            </p:nvSpPr>
            <p:spPr bwMode="auto">
              <a:xfrm>
                <a:off x="5021" y="945"/>
                <a:ext cx="20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236" name="Line 72"/>
              <p:cNvSpPr>
                <a:spLocks noChangeShapeType="1"/>
              </p:cNvSpPr>
              <p:nvPr/>
            </p:nvSpPr>
            <p:spPr bwMode="auto">
              <a:xfrm rot="5400000">
                <a:off x="5077" y="1134"/>
                <a:ext cx="8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Text Box 73"/>
              <p:cNvSpPr txBox="1">
                <a:spLocks noChangeArrowheads="1"/>
              </p:cNvSpPr>
              <p:nvPr/>
            </p:nvSpPr>
            <p:spPr bwMode="auto">
              <a:xfrm>
                <a:off x="4737" y="945"/>
                <a:ext cx="27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OH</a:t>
                </a:r>
              </a:p>
            </p:txBody>
          </p:sp>
          <p:sp>
            <p:nvSpPr>
              <p:cNvPr id="238" name="Line 74"/>
              <p:cNvSpPr>
                <a:spLocks noChangeShapeType="1"/>
              </p:cNvSpPr>
              <p:nvPr/>
            </p:nvSpPr>
            <p:spPr bwMode="auto">
              <a:xfrm rot="5400000">
                <a:off x="4801" y="1134"/>
                <a:ext cx="8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Line 75"/>
              <p:cNvSpPr>
                <a:spLocks noChangeShapeType="1"/>
              </p:cNvSpPr>
              <p:nvPr/>
            </p:nvSpPr>
            <p:spPr bwMode="auto">
              <a:xfrm rot="5400000">
                <a:off x="5098" y="1321"/>
                <a:ext cx="8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Text Box 76"/>
              <p:cNvSpPr txBox="1">
                <a:spLocks noChangeArrowheads="1"/>
              </p:cNvSpPr>
              <p:nvPr/>
            </p:nvSpPr>
            <p:spPr bwMode="auto">
              <a:xfrm>
                <a:off x="5036" y="1330"/>
                <a:ext cx="27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OH</a:t>
                </a:r>
              </a:p>
            </p:txBody>
          </p:sp>
          <p:sp>
            <p:nvSpPr>
              <p:cNvPr id="241" name="Line 77"/>
              <p:cNvSpPr>
                <a:spLocks noChangeShapeType="1"/>
              </p:cNvSpPr>
              <p:nvPr/>
            </p:nvSpPr>
            <p:spPr bwMode="auto">
              <a:xfrm rot="5400000">
                <a:off x="4801" y="1326"/>
                <a:ext cx="8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Text Box 78"/>
              <p:cNvSpPr txBox="1">
                <a:spLocks noChangeArrowheads="1"/>
              </p:cNvSpPr>
              <p:nvPr/>
            </p:nvSpPr>
            <p:spPr bwMode="auto">
              <a:xfrm>
                <a:off x="4739" y="1335"/>
                <a:ext cx="20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H</a:t>
                </a:r>
              </a:p>
            </p:txBody>
          </p:sp>
          <p:grpSp>
            <p:nvGrpSpPr>
              <p:cNvPr id="243" name="Group 79"/>
              <p:cNvGrpSpPr>
                <a:grpSpLocks/>
              </p:cNvGrpSpPr>
              <p:nvPr/>
            </p:nvGrpSpPr>
            <p:grpSpPr bwMode="auto">
              <a:xfrm flipH="1">
                <a:off x="4277" y="716"/>
                <a:ext cx="320" cy="437"/>
                <a:chOff x="5326" y="716"/>
                <a:chExt cx="320" cy="437"/>
              </a:xfrm>
            </p:grpSpPr>
            <p:sp>
              <p:nvSpPr>
                <p:cNvPr id="244" name="Line 80"/>
                <p:cNvSpPr>
                  <a:spLocks noChangeShapeType="1"/>
                </p:cNvSpPr>
                <p:nvPr/>
              </p:nvSpPr>
              <p:spPr bwMode="auto">
                <a:xfrm rot="18900000" flipV="1">
                  <a:off x="5326" y="862"/>
                  <a:ext cx="8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Line 81"/>
                <p:cNvSpPr>
                  <a:spLocks noChangeShapeType="1"/>
                </p:cNvSpPr>
                <p:nvPr/>
              </p:nvSpPr>
              <p:spPr bwMode="auto">
                <a:xfrm rot="2700000">
                  <a:off x="5326" y="1004"/>
                  <a:ext cx="8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5326" y="716"/>
                  <a:ext cx="32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OH</a:t>
                  </a:r>
                </a:p>
              </p:txBody>
            </p:sp>
            <p:sp>
              <p:nvSpPr>
                <p:cNvPr id="247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5371" y="980"/>
                  <a:ext cx="20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530238" y="4987969"/>
              <a:ext cx="1379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Glucose Molecule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72397" y="2666736"/>
            <a:ext cx="1379512" cy="2606891"/>
            <a:chOff x="2035176" y="3027409"/>
            <a:chExt cx="1379512" cy="2606891"/>
          </a:xfrm>
        </p:grpSpPr>
        <p:grpSp>
          <p:nvGrpSpPr>
            <p:cNvPr id="14" name="Group 13"/>
            <p:cNvGrpSpPr/>
            <p:nvPr/>
          </p:nvGrpSpPr>
          <p:grpSpPr>
            <a:xfrm>
              <a:off x="2406239" y="3027409"/>
              <a:ext cx="637386" cy="1861691"/>
              <a:chOff x="2497439" y="3027409"/>
              <a:chExt cx="637386" cy="1861691"/>
            </a:xfrm>
          </p:grpSpPr>
          <p:grpSp>
            <p:nvGrpSpPr>
              <p:cNvPr id="315" name="Group 314"/>
              <p:cNvGrpSpPr/>
              <p:nvPr/>
            </p:nvGrpSpPr>
            <p:grpSpPr>
              <a:xfrm>
                <a:off x="2497439" y="3027409"/>
                <a:ext cx="637386" cy="276225"/>
                <a:chOff x="6514300" y="3590925"/>
                <a:chExt cx="637386" cy="276225"/>
              </a:xfrm>
            </p:grpSpPr>
            <p:sp>
              <p:nvSpPr>
                <p:cNvPr id="316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864342" y="3590925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sp>
              <p:nvSpPr>
                <p:cNvPr id="317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514300" y="3590925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318" name="Group 317"/>
                <p:cNvGrpSpPr/>
                <p:nvPr/>
              </p:nvGrpSpPr>
              <p:grpSpPr>
                <a:xfrm>
                  <a:off x="6767906" y="3700462"/>
                  <a:ext cx="130175" cy="57150"/>
                  <a:chOff x="6738937" y="3671888"/>
                  <a:chExt cx="130175" cy="57150"/>
                </a:xfrm>
              </p:grpSpPr>
              <p:sp>
                <p:nvSpPr>
                  <p:cNvPr id="319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67188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72903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21" name="Group 320"/>
              <p:cNvGrpSpPr/>
              <p:nvPr/>
            </p:nvGrpSpPr>
            <p:grpSpPr>
              <a:xfrm>
                <a:off x="2497439" y="3344502"/>
                <a:ext cx="637386" cy="276225"/>
                <a:chOff x="6514300" y="3590925"/>
                <a:chExt cx="637386" cy="276225"/>
              </a:xfrm>
            </p:grpSpPr>
            <p:sp>
              <p:nvSpPr>
                <p:cNvPr id="322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864342" y="3590925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sp>
              <p:nvSpPr>
                <p:cNvPr id="32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514300" y="3590925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324" name="Group 323"/>
                <p:cNvGrpSpPr/>
                <p:nvPr/>
              </p:nvGrpSpPr>
              <p:grpSpPr>
                <a:xfrm>
                  <a:off x="6767906" y="3700462"/>
                  <a:ext cx="130175" cy="57150"/>
                  <a:chOff x="6738937" y="3671888"/>
                  <a:chExt cx="130175" cy="57150"/>
                </a:xfrm>
              </p:grpSpPr>
              <p:sp>
                <p:nvSpPr>
                  <p:cNvPr id="32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67188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6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72903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27" name="Group 326"/>
              <p:cNvGrpSpPr/>
              <p:nvPr/>
            </p:nvGrpSpPr>
            <p:grpSpPr>
              <a:xfrm>
                <a:off x="2497439" y="3661595"/>
                <a:ext cx="637386" cy="276225"/>
                <a:chOff x="6514300" y="3590925"/>
                <a:chExt cx="637386" cy="276225"/>
              </a:xfrm>
            </p:grpSpPr>
            <p:sp>
              <p:nvSpPr>
                <p:cNvPr id="328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864342" y="3590925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sp>
              <p:nvSpPr>
                <p:cNvPr id="32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514300" y="3590925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330" name="Group 329"/>
                <p:cNvGrpSpPr/>
                <p:nvPr/>
              </p:nvGrpSpPr>
              <p:grpSpPr>
                <a:xfrm>
                  <a:off x="6767906" y="3700462"/>
                  <a:ext cx="130175" cy="57150"/>
                  <a:chOff x="6738937" y="3671888"/>
                  <a:chExt cx="130175" cy="57150"/>
                </a:xfrm>
              </p:grpSpPr>
              <p:sp>
                <p:nvSpPr>
                  <p:cNvPr id="331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67188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72903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33" name="Group 332"/>
              <p:cNvGrpSpPr/>
              <p:nvPr/>
            </p:nvGrpSpPr>
            <p:grpSpPr>
              <a:xfrm>
                <a:off x="2497439" y="3978688"/>
                <a:ext cx="637386" cy="276225"/>
                <a:chOff x="6514300" y="3590925"/>
                <a:chExt cx="637386" cy="276225"/>
              </a:xfrm>
            </p:grpSpPr>
            <p:sp>
              <p:nvSpPr>
                <p:cNvPr id="334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864342" y="3590925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sp>
              <p:nvSpPr>
                <p:cNvPr id="33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514300" y="3590925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336" name="Group 335"/>
                <p:cNvGrpSpPr/>
                <p:nvPr/>
              </p:nvGrpSpPr>
              <p:grpSpPr>
                <a:xfrm>
                  <a:off x="6767906" y="3700462"/>
                  <a:ext cx="130175" cy="57150"/>
                  <a:chOff x="6738937" y="3671888"/>
                  <a:chExt cx="130175" cy="57150"/>
                </a:xfrm>
              </p:grpSpPr>
              <p:sp>
                <p:nvSpPr>
                  <p:cNvPr id="33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67188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72903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39" name="Group 338"/>
              <p:cNvGrpSpPr/>
              <p:nvPr/>
            </p:nvGrpSpPr>
            <p:grpSpPr>
              <a:xfrm>
                <a:off x="2497439" y="4295781"/>
                <a:ext cx="637386" cy="276225"/>
                <a:chOff x="6514300" y="3590925"/>
                <a:chExt cx="637386" cy="276225"/>
              </a:xfrm>
            </p:grpSpPr>
            <p:sp>
              <p:nvSpPr>
                <p:cNvPr id="340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864342" y="3590925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sp>
              <p:nvSpPr>
                <p:cNvPr id="34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514300" y="3590925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342" name="Group 341"/>
                <p:cNvGrpSpPr/>
                <p:nvPr/>
              </p:nvGrpSpPr>
              <p:grpSpPr>
                <a:xfrm>
                  <a:off x="6767906" y="3700462"/>
                  <a:ext cx="130175" cy="57150"/>
                  <a:chOff x="6738937" y="3671888"/>
                  <a:chExt cx="130175" cy="57150"/>
                </a:xfrm>
              </p:grpSpPr>
              <p:sp>
                <p:nvSpPr>
                  <p:cNvPr id="343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67188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72903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45" name="Group 344"/>
              <p:cNvGrpSpPr/>
              <p:nvPr/>
            </p:nvGrpSpPr>
            <p:grpSpPr>
              <a:xfrm>
                <a:off x="2497439" y="4612875"/>
                <a:ext cx="637386" cy="276225"/>
                <a:chOff x="6514300" y="3590925"/>
                <a:chExt cx="637386" cy="276225"/>
              </a:xfrm>
            </p:grpSpPr>
            <p:sp>
              <p:nvSpPr>
                <p:cNvPr id="346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864342" y="3590925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sp>
              <p:nvSpPr>
                <p:cNvPr id="347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514300" y="3590925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348" name="Group 347"/>
                <p:cNvGrpSpPr/>
                <p:nvPr/>
              </p:nvGrpSpPr>
              <p:grpSpPr>
                <a:xfrm>
                  <a:off x="6767906" y="3700462"/>
                  <a:ext cx="130175" cy="57150"/>
                  <a:chOff x="6738937" y="3671888"/>
                  <a:chExt cx="130175" cy="57150"/>
                </a:xfrm>
              </p:grpSpPr>
              <p:sp>
                <p:nvSpPr>
                  <p:cNvPr id="349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67188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0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72903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19" name="TextBox 518"/>
            <p:cNvSpPr txBox="1"/>
            <p:nvPr/>
          </p:nvSpPr>
          <p:spPr>
            <a:xfrm>
              <a:off x="2035176" y="4987969"/>
              <a:ext cx="1379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 Oxygen Molecules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40037" y="2666736"/>
            <a:ext cx="1601456" cy="2606891"/>
            <a:chOff x="4409557" y="3027409"/>
            <a:chExt cx="1601456" cy="2606891"/>
          </a:xfrm>
        </p:grpSpPr>
        <p:grpSp>
          <p:nvGrpSpPr>
            <p:cNvPr id="15" name="Group 14"/>
            <p:cNvGrpSpPr/>
            <p:nvPr/>
          </p:nvGrpSpPr>
          <p:grpSpPr>
            <a:xfrm>
              <a:off x="4409557" y="3027409"/>
              <a:ext cx="1601456" cy="1861691"/>
              <a:chOff x="4409557" y="3027409"/>
              <a:chExt cx="1601456" cy="186169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285369" y="3027409"/>
                <a:ext cx="725644" cy="515925"/>
                <a:chOff x="7461904" y="4181474"/>
                <a:chExt cx="725644" cy="515925"/>
              </a:xfrm>
            </p:grpSpPr>
            <p:sp>
              <p:nvSpPr>
                <p:cNvPr id="30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678912" y="418147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sp>
              <p:nvSpPr>
                <p:cNvPr id="304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461904" y="4418032"/>
                  <a:ext cx="221292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308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966256" y="4420400"/>
                  <a:ext cx="221292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311" name="Line 61"/>
                <p:cNvSpPr>
                  <a:spLocks noChangeShapeType="1"/>
                </p:cNvSpPr>
                <p:nvPr/>
              </p:nvSpPr>
              <p:spPr bwMode="auto">
                <a:xfrm rot="2700000">
                  <a:off x="7900597" y="4440279"/>
                  <a:ext cx="1301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Line 61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7613252" y="4440278"/>
                  <a:ext cx="1301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7" name="Group 386"/>
              <p:cNvGrpSpPr/>
              <p:nvPr/>
            </p:nvGrpSpPr>
            <p:grpSpPr>
              <a:xfrm>
                <a:off x="5285369" y="3700292"/>
                <a:ext cx="725644" cy="515925"/>
                <a:chOff x="7461904" y="4181474"/>
                <a:chExt cx="725644" cy="515925"/>
              </a:xfrm>
            </p:grpSpPr>
            <p:sp>
              <p:nvSpPr>
                <p:cNvPr id="388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678912" y="418147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sp>
              <p:nvSpPr>
                <p:cNvPr id="38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461904" y="4418032"/>
                  <a:ext cx="221292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200" b="1" dirty="0">
                      <a:solidFill>
                        <a:prstClr val="black"/>
                      </a:solidFill>
                      <a:latin typeface="Times New Roman" pitchFamily="18" charset="0"/>
                    </a:rPr>
                    <a:t>H</a:t>
                  </a:r>
                  <a:endPara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966256" y="4420400"/>
                  <a:ext cx="221292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391" name="Line 61"/>
                <p:cNvSpPr>
                  <a:spLocks noChangeShapeType="1"/>
                </p:cNvSpPr>
                <p:nvPr/>
              </p:nvSpPr>
              <p:spPr bwMode="auto">
                <a:xfrm rot="2700000">
                  <a:off x="7900597" y="4440279"/>
                  <a:ext cx="1301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2" name="Line 61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7613252" y="4440278"/>
                  <a:ext cx="1301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4" name="Group 403"/>
              <p:cNvGrpSpPr/>
              <p:nvPr/>
            </p:nvGrpSpPr>
            <p:grpSpPr>
              <a:xfrm>
                <a:off x="5285369" y="4373175"/>
                <a:ext cx="725644" cy="515925"/>
                <a:chOff x="7461904" y="4181474"/>
                <a:chExt cx="725644" cy="515925"/>
              </a:xfrm>
            </p:grpSpPr>
            <p:sp>
              <p:nvSpPr>
                <p:cNvPr id="40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678912" y="418147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sp>
              <p:nvSpPr>
                <p:cNvPr id="406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461904" y="4418032"/>
                  <a:ext cx="221292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407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966256" y="4420400"/>
                  <a:ext cx="221292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408" name="Line 61"/>
                <p:cNvSpPr>
                  <a:spLocks noChangeShapeType="1"/>
                </p:cNvSpPr>
                <p:nvPr/>
              </p:nvSpPr>
              <p:spPr bwMode="auto">
                <a:xfrm rot="2700000">
                  <a:off x="7900597" y="4440279"/>
                  <a:ext cx="1301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Line 61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7613252" y="4440278"/>
                  <a:ext cx="1301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0" name="Group 499"/>
              <p:cNvGrpSpPr/>
              <p:nvPr/>
            </p:nvGrpSpPr>
            <p:grpSpPr>
              <a:xfrm>
                <a:off x="4409557" y="3027409"/>
                <a:ext cx="725644" cy="515925"/>
                <a:chOff x="7461904" y="4181474"/>
                <a:chExt cx="725644" cy="515925"/>
              </a:xfrm>
            </p:grpSpPr>
            <p:sp>
              <p:nvSpPr>
                <p:cNvPr id="50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678912" y="418147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sp>
              <p:nvSpPr>
                <p:cNvPr id="502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461904" y="4418032"/>
                  <a:ext cx="221292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50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966256" y="4420400"/>
                  <a:ext cx="221292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504" name="Line 61"/>
                <p:cNvSpPr>
                  <a:spLocks noChangeShapeType="1"/>
                </p:cNvSpPr>
                <p:nvPr/>
              </p:nvSpPr>
              <p:spPr bwMode="auto">
                <a:xfrm rot="2700000">
                  <a:off x="7900597" y="4440279"/>
                  <a:ext cx="1301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5" name="Line 61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7613252" y="4440278"/>
                  <a:ext cx="1301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6" name="Group 505"/>
              <p:cNvGrpSpPr/>
              <p:nvPr/>
            </p:nvGrpSpPr>
            <p:grpSpPr>
              <a:xfrm>
                <a:off x="4409557" y="3700292"/>
                <a:ext cx="725644" cy="515925"/>
                <a:chOff x="7461904" y="4181474"/>
                <a:chExt cx="725644" cy="515925"/>
              </a:xfrm>
            </p:grpSpPr>
            <p:sp>
              <p:nvSpPr>
                <p:cNvPr id="507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678912" y="418147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sp>
              <p:nvSpPr>
                <p:cNvPr id="508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461904" y="4418032"/>
                  <a:ext cx="221292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50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966256" y="4420400"/>
                  <a:ext cx="221292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510" name="Line 61"/>
                <p:cNvSpPr>
                  <a:spLocks noChangeShapeType="1"/>
                </p:cNvSpPr>
                <p:nvPr/>
              </p:nvSpPr>
              <p:spPr bwMode="auto">
                <a:xfrm rot="2700000">
                  <a:off x="7900597" y="4440279"/>
                  <a:ext cx="1301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Line 61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7613252" y="4440278"/>
                  <a:ext cx="1301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2" name="Group 511"/>
              <p:cNvGrpSpPr/>
              <p:nvPr/>
            </p:nvGrpSpPr>
            <p:grpSpPr>
              <a:xfrm>
                <a:off x="4409557" y="4373175"/>
                <a:ext cx="725644" cy="515925"/>
                <a:chOff x="7461904" y="4181474"/>
                <a:chExt cx="725644" cy="515925"/>
              </a:xfrm>
            </p:grpSpPr>
            <p:sp>
              <p:nvSpPr>
                <p:cNvPr id="51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678912" y="418147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sp>
              <p:nvSpPr>
                <p:cNvPr id="514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461904" y="4418032"/>
                  <a:ext cx="221292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51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966256" y="4420400"/>
                  <a:ext cx="221292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516" name="Line 61"/>
                <p:cNvSpPr>
                  <a:spLocks noChangeShapeType="1"/>
                </p:cNvSpPr>
                <p:nvPr/>
              </p:nvSpPr>
              <p:spPr bwMode="auto">
                <a:xfrm rot="2700000">
                  <a:off x="7900597" y="4440279"/>
                  <a:ext cx="1301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Line 61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7613252" y="4440278"/>
                  <a:ext cx="1301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20" name="TextBox 519"/>
            <p:cNvSpPr txBox="1"/>
            <p:nvPr/>
          </p:nvSpPr>
          <p:spPr>
            <a:xfrm>
              <a:off x="4520529" y="4987969"/>
              <a:ext cx="1379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 Water Molecules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63597" y="2666736"/>
            <a:ext cx="2103718" cy="2606891"/>
            <a:chOff x="5571045" y="3027409"/>
            <a:chExt cx="2103718" cy="2606891"/>
          </a:xfrm>
        </p:grpSpPr>
        <p:grpSp>
          <p:nvGrpSpPr>
            <p:cNvPr id="16" name="Group 15"/>
            <p:cNvGrpSpPr/>
            <p:nvPr/>
          </p:nvGrpSpPr>
          <p:grpSpPr>
            <a:xfrm>
              <a:off x="6137813" y="3027409"/>
              <a:ext cx="970183" cy="1861691"/>
              <a:chOff x="6129190" y="3027409"/>
              <a:chExt cx="970183" cy="186169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129190" y="3027409"/>
                <a:ext cx="970183" cy="276225"/>
                <a:chOff x="6500195" y="5305424"/>
                <a:chExt cx="970183" cy="276225"/>
              </a:xfrm>
            </p:grpSpPr>
            <p:sp>
              <p:nvSpPr>
                <p:cNvPr id="294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850237" y="530542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9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500195" y="530542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296" name="Group 295"/>
                <p:cNvGrpSpPr/>
                <p:nvPr/>
              </p:nvGrpSpPr>
              <p:grpSpPr>
                <a:xfrm>
                  <a:off x="6753801" y="5414961"/>
                  <a:ext cx="130175" cy="57150"/>
                  <a:chOff x="6738937" y="3671888"/>
                  <a:chExt cx="130175" cy="57150"/>
                </a:xfrm>
              </p:grpSpPr>
              <p:sp>
                <p:nvSpPr>
                  <p:cNvPr id="29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67188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72903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9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183034" y="530542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300" name="Group 299"/>
                <p:cNvGrpSpPr/>
                <p:nvPr/>
              </p:nvGrpSpPr>
              <p:grpSpPr>
                <a:xfrm>
                  <a:off x="7086598" y="5414961"/>
                  <a:ext cx="130175" cy="57150"/>
                  <a:chOff x="6738937" y="3671888"/>
                  <a:chExt cx="130175" cy="57150"/>
                </a:xfrm>
              </p:grpSpPr>
              <p:sp>
                <p:nvSpPr>
                  <p:cNvPr id="301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67188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72903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86" name="Group 385"/>
              <p:cNvGrpSpPr/>
              <p:nvPr/>
            </p:nvGrpSpPr>
            <p:grpSpPr>
              <a:xfrm>
                <a:off x="6129190" y="3661595"/>
                <a:ext cx="970183" cy="276225"/>
                <a:chOff x="6500195" y="5305424"/>
                <a:chExt cx="970183" cy="276225"/>
              </a:xfrm>
            </p:grpSpPr>
            <p:sp>
              <p:nvSpPr>
                <p:cNvPr id="39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850237" y="530542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394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500195" y="530542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395" name="Group 394"/>
                <p:cNvGrpSpPr/>
                <p:nvPr/>
              </p:nvGrpSpPr>
              <p:grpSpPr>
                <a:xfrm>
                  <a:off x="6753801" y="5414961"/>
                  <a:ext cx="130175" cy="57150"/>
                  <a:chOff x="6738937" y="3671888"/>
                  <a:chExt cx="130175" cy="57150"/>
                </a:xfrm>
              </p:grpSpPr>
              <p:sp>
                <p:nvSpPr>
                  <p:cNvPr id="400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67188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1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72903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96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183034" y="530542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397" name="Group 396"/>
                <p:cNvGrpSpPr/>
                <p:nvPr/>
              </p:nvGrpSpPr>
              <p:grpSpPr>
                <a:xfrm>
                  <a:off x="7086598" y="5414961"/>
                  <a:ext cx="130175" cy="57150"/>
                  <a:chOff x="6738937" y="3671888"/>
                  <a:chExt cx="130175" cy="57150"/>
                </a:xfrm>
              </p:grpSpPr>
              <p:sp>
                <p:nvSpPr>
                  <p:cNvPr id="39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67188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9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72903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03" name="Group 402"/>
              <p:cNvGrpSpPr/>
              <p:nvPr/>
            </p:nvGrpSpPr>
            <p:grpSpPr>
              <a:xfrm>
                <a:off x="6129190" y="4295781"/>
                <a:ext cx="970183" cy="276225"/>
                <a:chOff x="6500195" y="5305424"/>
                <a:chExt cx="970183" cy="276225"/>
              </a:xfrm>
            </p:grpSpPr>
            <p:sp>
              <p:nvSpPr>
                <p:cNvPr id="410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850237" y="530542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41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500195" y="530542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412" name="Group 411"/>
                <p:cNvGrpSpPr/>
                <p:nvPr/>
              </p:nvGrpSpPr>
              <p:grpSpPr>
                <a:xfrm>
                  <a:off x="6753801" y="5414961"/>
                  <a:ext cx="130175" cy="57150"/>
                  <a:chOff x="6738937" y="3671888"/>
                  <a:chExt cx="130175" cy="57150"/>
                </a:xfrm>
              </p:grpSpPr>
              <p:sp>
                <p:nvSpPr>
                  <p:cNvPr id="41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67188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72903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1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183034" y="530542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414" name="Group 413"/>
                <p:cNvGrpSpPr/>
                <p:nvPr/>
              </p:nvGrpSpPr>
              <p:grpSpPr>
                <a:xfrm>
                  <a:off x="7086598" y="5414961"/>
                  <a:ext cx="130175" cy="57150"/>
                  <a:chOff x="6738937" y="3671888"/>
                  <a:chExt cx="130175" cy="57150"/>
                </a:xfrm>
              </p:grpSpPr>
              <p:sp>
                <p:nvSpPr>
                  <p:cNvPr id="41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67188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6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72903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70" name="Group 469"/>
              <p:cNvGrpSpPr/>
              <p:nvPr/>
            </p:nvGrpSpPr>
            <p:grpSpPr>
              <a:xfrm>
                <a:off x="6129190" y="3344502"/>
                <a:ext cx="970183" cy="276225"/>
                <a:chOff x="6500195" y="5305424"/>
                <a:chExt cx="970183" cy="276225"/>
              </a:xfrm>
            </p:grpSpPr>
            <p:sp>
              <p:nvSpPr>
                <p:cNvPr id="47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850237" y="530542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472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500195" y="530542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473" name="Group 472"/>
                <p:cNvGrpSpPr/>
                <p:nvPr/>
              </p:nvGrpSpPr>
              <p:grpSpPr>
                <a:xfrm>
                  <a:off x="6753801" y="5414961"/>
                  <a:ext cx="130175" cy="57150"/>
                  <a:chOff x="6738937" y="3671888"/>
                  <a:chExt cx="130175" cy="57150"/>
                </a:xfrm>
              </p:grpSpPr>
              <p:sp>
                <p:nvSpPr>
                  <p:cNvPr id="47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67188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9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72903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74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183034" y="530542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475" name="Group 474"/>
                <p:cNvGrpSpPr/>
                <p:nvPr/>
              </p:nvGrpSpPr>
              <p:grpSpPr>
                <a:xfrm>
                  <a:off x="7086598" y="5414961"/>
                  <a:ext cx="130175" cy="57150"/>
                  <a:chOff x="6738937" y="3671888"/>
                  <a:chExt cx="130175" cy="57150"/>
                </a:xfrm>
              </p:grpSpPr>
              <p:sp>
                <p:nvSpPr>
                  <p:cNvPr id="476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67188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72903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80" name="Group 479"/>
              <p:cNvGrpSpPr/>
              <p:nvPr/>
            </p:nvGrpSpPr>
            <p:grpSpPr>
              <a:xfrm>
                <a:off x="6129190" y="3978688"/>
                <a:ext cx="970183" cy="276225"/>
                <a:chOff x="6500195" y="5305424"/>
                <a:chExt cx="970183" cy="276225"/>
              </a:xfrm>
            </p:grpSpPr>
            <p:sp>
              <p:nvSpPr>
                <p:cNvPr id="48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850237" y="530542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482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500195" y="530542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483" name="Group 482"/>
                <p:cNvGrpSpPr/>
                <p:nvPr/>
              </p:nvGrpSpPr>
              <p:grpSpPr>
                <a:xfrm>
                  <a:off x="6753801" y="5414961"/>
                  <a:ext cx="130175" cy="57150"/>
                  <a:chOff x="6738937" y="3671888"/>
                  <a:chExt cx="130175" cy="57150"/>
                </a:xfrm>
              </p:grpSpPr>
              <p:sp>
                <p:nvSpPr>
                  <p:cNvPr id="48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67188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9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72903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84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183034" y="530542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485" name="Group 484"/>
                <p:cNvGrpSpPr/>
                <p:nvPr/>
              </p:nvGrpSpPr>
              <p:grpSpPr>
                <a:xfrm>
                  <a:off x="7086598" y="5414961"/>
                  <a:ext cx="130175" cy="57150"/>
                  <a:chOff x="6738937" y="3671888"/>
                  <a:chExt cx="130175" cy="57150"/>
                </a:xfrm>
              </p:grpSpPr>
              <p:sp>
                <p:nvSpPr>
                  <p:cNvPr id="486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67188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72903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90" name="Group 489"/>
              <p:cNvGrpSpPr/>
              <p:nvPr/>
            </p:nvGrpSpPr>
            <p:grpSpPr>
              <a:xfrm>
                <a:off x="6129190" y="4612875"/>
                <a:ext cx="970183" cy="276225"/>
                <a:chOff x="6500195" y="5305424"/>
                <a:chExt cx="970183" cy="276225"/>
              </a:xfrm>
            </p:grpSpPr>
            <p:sp>
              <p:nvSpPr>
                <p:cNvPr id="49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850237" y="530542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492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500195" y="530542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493" name="Group 492"/>
                <p:cNvGrpSpPr/>
                <p:nvPr/>
              </p:nvGrpSpPr>
              <p:grpSpPr>
                <a:xfrm>
                  <a:off x="6753801" y="5414961"/>
                  <a:ext cx="130175" cy="57150"/>
                  <a:chOff x="6738937" y="3671888"/>
                  <a:chExt cx="130175" cy="57150"/>
                </a:xfrm>
              </p:grpSpPr>
              <p:sp>
                <p:nvSpPr>
                  <p:cNvPr id="49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67188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9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72903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94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7183034" y="5305424"/>
                  <a:ext cx="287344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495" name="Group 494"/>
                <p:cNvGrpSpPr/>
                <p:nvPr/>
              </p:nvGrpSpPr>
              <p:grpSpPr>
                <a:xfrm>
                  <a:off x="7086598" y="5414961"/>
                  <a:ext cx="130175" cy="57150"/>
                  <a:chOff x="6738937" y="3671888"/>
                  <a:chExt cx="130175" cy="57150"/>
                </a:xfrm>
              </p:grpSpPr>
              <p:sp>
                <p:nvSpPr>
                  <p:cNvPr id="496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67188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6738937" y="3729038"/>
                    <a:ext cx="130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21" name="TextBox 520"/>
            <p:cNvSpPr txBox="1"/>
            <p:nvPr/>
          </p:nvSpPr>
          <p:spPr>
            <a:xfrm>
              <a:off x="5571045" y="4987969"/>
              <a:ext cx="2103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 Carbon Dioxide Molecules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51191" y="3463003"/>
            <a:ext cx="1456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708" y="1438335"/>
            <a:ext cx="324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Reactants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the molecules before the reaction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1394" y="1438335"/>
            <a:ext cx="284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the molecules after the reaction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6072167" y="3423741"/>
            <a:ext cx="37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2335319" y="3423741"/>
            <a:ext cx="37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199" name="Text Box 214"/>
          <p:cNvSpPr txBox="1">
            <a:spLocks noChangeArrowheads="1"/>
          </p:cNvSpPr>
          <p:nvPr/>
        </p:nvSpPr>
        <p:spPr bwMode="auto">
          <a:xfrm>
            <a:off x="125242" y="6267852"/>
            <a:ext cx="88482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D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1031875" indent="-339725">
              <a:defRPr>
                <a:solidFill>
                  <a:schemeClr val="tx1"/>
                </a:solidFill>
                <a:latin typeface="Arial" charset="0"/>
              </a:defRPr>
            </a:lvl2pPr>
            <a:lvl3pPr marL="160655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206375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5209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978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35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92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497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Virtually all life processes have chemical reactions at their foundation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9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7" grpId="0" animBg="1"/>
      <p:bldP spid="130260" grpId="0" animBg="1"/>
      <p:bldP spid="7" grpId="0" animBg="1"/>
      <p:bldP spid="10" grpId="0"/>
      <p:bldP spid="11" grpId="0"/>
      <p:bldP spid="12" grpId="0"/>
      <p:bldP spid="533" grpId="0"/>
      <p:bldP spid="534" grpId="0"/>
      <p:bldP spid="1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33" y="4418085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The chemical reaction below takes place between ionic compounds.  Write the reaction equation summarizing this reaction.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94539" y="5264032"/>
            <a:ext cx="9308881" cy="1068334"/>
            <a:chOff x="-94539" y="4425322"/>
            <a:chExt cx="9308881" cy="1068334"/>
          </a:xfrm>
        </p:grpSpPr>
        <p:sp>
          <p:nvSpPr>
            <p:cNvPr id="4" name="TextBox 3"/>
            <p:cNvSpPr txBox="1"/>
            <p:nvPr/>
          </p:nvSpPr>
          <p:spPr>
            <a:xfrm>
              <a:off x="-94539" y="4434114"/>
              <a:ext cx="1213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6600"/>
                  </a:solidFill>
                </a:rPr>
                <a:t>[Na</a:t>
              </a:r>
              <a:r>
                <a:rPr lang="en-US" sz="2400" baseline="30000" dirty="0">
                  <a:solidFill>
                    <a:srgbClr val="006600"/>
                  </a:solidFill>
                </a:rPr>
                <a:t>+1</a:t>
              </a:r>
              <a:r>
                <a:rPr lang="en-US" sz="2400" dirty="0">
                  <a:solidFill>
                    <a:srgbClr val="006600"/>
                  </a:solidFill>
                </a:rPr>
                <a:t>]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2468" y="4434114"/>
              <a:ext cx="1213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6600"/>
                  </a:solidFill>
                </a:rPr>
                <a:t>[Br</a:t>
              </a:r>
              <a:r>
                <a:rPr lang="en-US" sz="2400" baseline="30000" dirty="0">
                  <a:solidFill>
                    <a:srgbClr val="006600"/>
                  </a:solidFill>
                </a:rPr>
                <a:t>-1</a:t>
              </a:r>
              <a:r>
                <a:rPr lang="en-US" sz="2400" dirty="0">
                  <a:solidFill>
                    <a:srgbClr val="006600"/>
                  </a:solidFill>
                </a:rPr>
                <a:t>]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90429" y="4697883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6600"/>
                  </a:solidFill>
                </a:rPr>
                <a:t>[Ba</a:t>
              </a:r>
              <a:r>
                <a:rPr lang="en-US" sz="2400" baseline="30000" dirty="0">
                  <a:solidFill>
                    <a:srgbClr val="006600"/>
                  </a:solidFill>
                </a:rPr>
                <a:t>+2</a:t>
              </a:r>
              <a:r>
                <a:rPr lang="en-US" sz="2400" dirty="0">
                  <a:solidFill>
                    <a:srgbClr val="006600"/>
                  </a:solidFill>
                </a:rPr>
                <a:t>]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0191" y="4697883"/>
              <a:ext cx="826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6600"/>
                  </a:solidFill>
                </a:rPr>
                <a:t>[Cl</a:t>
              </a:r>
              <a:r>
                <a:rPr lang="en-US" sz="2400" baseline="30000" dirty="0">
                  <a:solidFill>
                    <a:srgbClr val="006600"/>
                  </a:solidFill>
                </a:rPr>
                <a:t>-1</a:t>
              </a:r>
              <a:r>
                <a:rPr lang="en-US" sz="2400" dirty="0">
                  <a:solidFill>
                    <a:srgbClr val="006600"/>
                  </a:solidFill>
                </a:rPr>
                <a:t>]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48589" y="4697883"/>
              <a:ext cx="808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6600"/>
                  </a:solidFill>
                </a:rPr>
                <a:t>[Cl</a:t>
              </a:r>
              <a:r>
                <a:rPr lang="en-US" sz="2400" baseline="30000" dirty="0">
                  <a:solidFill>
                    <a:srgbClr val="006600"/>
                  </a:solidFill>
                </a:rPr>
                <a:t>-1</a:t>
              </a:r>
              <a:r>
                <a:rPr lang="en-US" sz="2400" dirty="0">
                  <a:solidFill>
                    <a:srgbClr val="006600"/>
                  </a:solidFill>
                </a:rPr>
                <a:t>]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52905" y="4697883"/>
              <a:ext cx="826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+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299423" y="4928715"/>
              <a:ext cx="615462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-94539" y="5031991"/>
              <a:ext cx="1213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6600"/>
                  </a:solidFill>
                </a:rPr>
                <a:t>[Na</a:t>
              </a:r>
              <a:r>
                <a:rPr lang="en-US" sz="2400" baseline="30000" dirty="0">
                  <a:solidFill>
                    <a:srgbClr val="006600"/>
                  </a:solidFill>
                </a:rPr>
                <a:t>+1</a:t>
              </a:r>
              <a:r>
                <a:rPr lang="en-US" sz="2400" dirty="0">
                  <a:solidFill>
                    <a:srgbClr val="006600"/>
                  </a:solidFill>
                </a:rPr>
                <a:t>]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468" y="5031991"/>
              <a:ext cx="1213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6600"/>
                  </a:solidFill>
                </a:rPr>
                <a:t>[Br</a:t>
              </a:r>
              <a:r>
                <a:rPr lang="en-US" sz="2400" baseline="30000" dirty="0">
                  <a:solidFill>
                    <a:srgbClr val="006600"/>
                  </a:solidFill>
                </a:rPr>
                <a:t>-1</a:t>
              </a:r>
              <a:r>
                <a:rPr lang="en-US" sz="2400" dirty="0">
                  <a:solidFill>
                    <a:srgbClr val="006600"/>
                  </a:solidFill>
                </a:rPr>
                <a:t>]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14885" y="4425322"/>
              <a:ext cx="1213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6600"/>
                  </a:solidFill>
                </a:rPr>
                <a:t>[Na</a:t>
              </a:r>
              <a:r>
                <a:rPr lang="en-US" sz="2400" baseline="30000" dirty="0">
                  <a:solidFill>
                    <a:srgbClr val="006600"/>
                  </a:solidFill>
                </a:rPr>
                <a:t>+1</a:t>
              </a:r>
              <a:r>
                <a:rPr lang="en-US" sz="2400" dirty="0">
                  <a:solidFill>
                    <a:srgbClr val="006600"/>
                  </a:solidFill>
                </a:rPr>
                <a:t>]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85322" y="4425322"/>
              <a:ext cx="808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6600"/>
                  </a:solidFill>
                </a:rPr>
                <a:t>[Cl</a:t>
              </a:r>
              <a:r>
                <a:rPr lang="en-US" sz="2400" baseline="30000" dirty="0">
                  <a:solidFill>
                    <a:srgbClr val="006600"/>
                  </a:solidFill>
                </a:rPr>
                <a:t>-1</a:t>
              </a:r>
              <a:r>
                <a:rPr lang="en-US" sz="2400" dirty="0">
                  <a:solidFill>
                    <a:srgbClr val="006600"/>
                  </a:solidFill>
                </a:rPr>
                <a:t>]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14885" y="4924388"/>
              <a:ext cx="1213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6600"/>
                  </a:solidFill>
                </a:rPr>
                <a:t>[Na</a:t>
              </a:r>
              <a:r>
                <a:rPr lang="en-US" sz="2400" baseline="30000" dirty="0">
                  <a:solidFill>
                    <a:srgbClr val="006600"/>
                  </a:solidFill>
                </a:rPr>
                <a:t>+1</a:t>
              </a:r>
              <a:r>
                <a:rPr lang="en-US" sz="2400" dirty="0">
                  <a:solidFill>
                    <a:srgbClr val="006600"/>
                  </a:solidFill>
                </a:rPr>
                <a:t>]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85322" y="4924388"/>
              <a:ext cx="808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6600"/>
                  </a:solidFill>
                </a:rPr>
                <a:t>[Cl</a:t>
              </a:r>
              <a:r>
                <a:rPr lang="en-US" sz="2400" baseline="30000" dirty="0">
                  <a:solidFill>
                    <a:srgbClr val="006600"/>
                  </a:solidFill>
                </a:rPr>
                <a:t>-1</a:t>
              </a:r>
              <a:r>
                <a:rPr lang="en-US" sz="2400" dirty="0">
                  <a:solidFill>
                    <a:srgbClr val="006600"/>
                  </a:solidFill>
                </a:rPr>
                <a:t>]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49309" y="4689091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6600"/>
                  </a:solidFill>
                </a:rPr>
                <a:t>[Ba</a:t>
              </a:r>
              <a:r>
                <a:rPr lang="en-US" sz="2400" baseline="30000" dirty="0">
                  <a:solidFill>
                    <a:srgbClr val="006600"/>
                  </a:solidFill>
                </a:rPr>
                <a:t>+2</a:t>
              </a:r>
              <a:r>
                <a:rPr lang="en-US" sz="2400" dirty="0">
                  <a:solidFill>
                    <a:srgbClr val="006600"/>
                  </a:solidFill>
                </a:rPr>
                <a:t>]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11867" y="4689091"/>
              <a:ext cx="914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6600"/>
                  </a:solidFill>
                </a:rPr>
                <a:t>[Br</a:t>
              </a:r>
              <a:r>
                <a:rPr lang="en-US" sz="2400" baseline="30000" dirty="0">
                  <a:solidFill>
                    <a:srgbClr val="006600"/>
                  </a:solidFill>
                </a:rPr>
                <a:t>-1</a:t>
              </a:r>
              <a:r>
                <a:rPr lang="en-US" sz="2400" dirty="0">
                  <a:solidFill>
                    <a:srgbClr val="006600"/>
                  </a:solidFill>
                </a:rPr>
                <a:t>]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99950" y="4689091"/>
              <a:ext cx="914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6600"/>
                  </a:solidFill>
                </a:rPr>
                <a:t>[Br</a:t>
              </a:r>
              <a:r>
                <a:rPr lang="en-US" sz="2400" baseline="30000" dirty="0">
                  <a:solidFill>
                    <a:srgbClr val="006600"/>
                  </a:solidFill>
                </a:rPr>
                <a:t>-1</a:t>
              </a:r>
              <a:r>
                <a:rPr lang="en-US" sz="2400" dirty="0">
                  <a:solidFill>
                    <a:srgbClr val="006600"/>
                  </a:solidFill>
                </a:rPr>
                <a:t>]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57944" y="4697883"/>
              <a:ext cx="826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+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" y="390563"/>
            <a:ext cx="9143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Reaction equation: </a:t>
            </a:r>
            <a:r>
              <a:rPr lang="en-US" sz="2400" dirty="0"/>
              <a:t>shorthand summary of the chemical reaction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Reactants</a:t>
            </a:r>
            <a:r>
              <a:rPr lang="en-US" sz="2400" dirty="0"/>
              <a:t>:  Molecules to the left of the arrow</a:t>
            </a:r>
            <a:endParaRPr lang="en-US" sz="2400" b="1" dirty="0">
              <a:solidFill>
                <a:srgbClr val="C00000"/>
              </a:solidFill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6600"/>
                </a:solidFill>
              </a:rPr>
              <a:t>Products</a:t>
            </a:r>
            <a:r>
              <a:rPr lang="en-US" sz="2400" dirty="0"/>
              <a:t>:  Molecules to the right of the arrow</a:t>
            </a:r>
            <a:endParaRPr lang="en-US" sz="2400" b="1" dirty="0">
              <a:solidFill>
                <a:srgbClr val="006600"/>
              </a:solidFill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Coefficients</a:t>
            </a:r>
            <a:r>
              <a:rPr lang="en-US" sz="2400" dirty="0"/>
              <a:t>:  number in front of a molecular formula indicating the number involved in a chemical reaction (assumed 1 if missing)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9933"/>
                </a:solidFill>
              </a:rPr>
              <a:t>Subscripts</a:t>
            </a:r>
            <a:r>
              <a:rPr lang="en-US" sz="2400" dirty="0"/>
              <a:t>: number to the right of each atom in a molecular formula indicating how many of each atom are in the molecule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b="1" dirty="0"/>
              <a:t>Balanced</a:t>
            </a:r>
            <a:r>
              <a:rPr lang="en-US" sz="2400" dirty="0"/>
              <a:t>:  Number of each atom on the left is unchanged on the right</a:t>
            </a:r>
          </a:p>
        </p:txBody>
      </p:sp>
      <p:sp>
        <p:nvSpPr>
          <p:cNvPr id="23" name="Text Box 205"/>
          <p:cNvSpPr txBox="1">
            <a:spLocks noChangeArrowheads="1"/>
          </p:cNvSpPr>
          <p:nvPr/>
        </p:nvSpPr>
        <p:spPr bwMode="auto">
          <a:xfrm>
            <a:off x="673173" y="3539114"/>
            <a:ext cx="29309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+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4" name="Text Box 206"/>
          <p:cNvSpPr txBox="1">
            <a:spLocks noChangeArrowheads="1"/>
          </p:cNvSpPr>
          <p:nvPr/>
        </p:nvSpPr>
        <p:spPr bwMode="auto">
          <a:xfrm>
            <a:off x="4379693" y="3539114"/>
            <a:ext cx="41840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+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+ Energy</a:t>
            </a:r>
          </a:p>
        </p:txBody>
      </p:sp>
      <p:sp>
        <p:nvSpPr>
          <p:cNvPr id="25" name="Line 207"/>
          <p:cNvSpPr>
            <a:spLocks noChangeShapeType="1"/>
          </p:cNvSpPr>
          <p:nvPr/>
        </p:nvSpPr>
        <p:spPr bwMode="auto">
          <a:xfrm>
            <a:off x="3131875" y="3800724"/>
            <a:ext cx="1205608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" y="4267494"/>
            <a:ext cx="9143999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1276" y="6309161"/>
            <a:ext cx="837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2NaBr + BaCl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b="1" dirty="0">
                <a:sym typeface="Wingdings" panose="05000000000000000000" pitchFamily="2" charset="2"/>
              </a:rPr>
              <a:t> 2 </a:t>
            </a:r>
            <a:r>
              <a:rPr lang="en-US" sz="2400" b="1" dirty="0" err="1">
                <a:sym typeface="Wingdings" panose="05000000000000000000" pitchFamily="2" charset="2"/>
              </a:rPr>
              <a:t>NaCl</a:t>
            </a:r>
            <a:r>
              <a:rPr lang="en-US" sz="2400" b="1" dirty="0">
                <a:sym typeface="Wingdings" panose="05000000000000000000" pitchFamily="2" charset="2"/>
              </a:rPr>
              <a:t> + BaBr</a:t>
            </a:r>
            <a:r>
              <a:rPr lang="en-US" sz="2400" b="1" baseline="-25000" dirty="0">
                <a:sym typeface="Wingdings" panose="05000000000000000000" pitchFamily="2" charset="2"/>
              </a:rPr>
              <a:t>2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22634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uiExpand="1" build="p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the Energy Come From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779" y="3620030"/>
            <a:ext cx="2030783" cy="951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Glucose Molecule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346F07F-2C20-4F26-889A-E506DF594E45}"/>
              </a:ext>
            </a:extLst>
          </p:cNvPr>
          <p:cNvGrpSpPr/>
          <p:nvPr/>
        </p:nvGrpSpPr>
        <p:grpSpPr>
          <a:xfrm>
            <a:off x="-76481" y="399317"/>
            <a:ext cx="3199303" cy="3159184"/>
            <a:chOff x="-76481" y="399317"/>
            <a:chExt cx="3199303" cy="3159184"/>
          </a:xfrm>
        </p:grpSpPr>
        <p:sp>
          <p:nvSpPr>
            <p:cNvPr id="6" name="Text Box 49"/>
            <p:cNvSpPr txBox="1">
              <a:spLocks noChangeArrowheads="1"/>
            </p:cNvSpPr>
            <p:nvPr/>
          </p:nvSpPr>
          <p:spPr bwMode="auto">
            <a:xfrm>
              <a:off x="932763" y="1343450"/>
              <a:ext cx="4884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7" name="Text Box 50"/>
            <p:cNvSpPr txBox="1">
              <a:spLocks noChangeArrowheads="1"/>
            </p:cNvSpPr>
            <p:nvPr/>
          </p:nvSpPr>
          <p:spPr bwMode="auto">
            <a:xfrm>
              <a:off x="1704285" y="1353178"/>
              <a:ext cx="4884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O</a:t>
              </a:r>
            </a:p>
          </p:txBody>
        </p:sp>
        <p:sp>
          <p:nvSpPr>
            <p:cNvPr id="8" name="Text Box 51"/>
            <p:cNvSpPr txBox="1">
              <a:spLocks noChangeArrowheads="1"/>
            </p:cNvSpPr>
            <p:nvPr/>
          </p:nvSpPr>
          <p:spPr bwMode="auto">
            <a:xfrm>
              <a:off x="2064178" y="2035570"/>
              <a:ext cx="4884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9" name="Text Box 52"/>
            <p:cNvSpPr txBox="1">
              <a:spLocks noChangeArrowheads="1"/>
            </p:cNvSpPr>
            <p:nvPr/>
          </p:nvSpPr>
          <p:spPr bwMode="auto">
            <a:xfrm>
              <a:off x="1692600" y="2689304"/>
              <a:ext cx="4884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0" name="Text Box 53"/>
            <p:cNvSpPr txBox="1">
              <a:spLocks noChangeArrowheads="1"/>
            </p:cNvSpPr>
            <p:nvPr/>
          </p:nvSpPr>
          <p:spPr bwMode="auto">
            <a:xfrm>
              <a:off x="920171" y="2669132"/>
              <a:ext cx="4884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1" name="Text Box 54"/>
            <p:cNvSpPr txBox="1">
              <a:spLocks noChangeArrowheads="1"/>
            </p:cNvSpPr>
            <p:nvPr/>
          </p:nvSpPr>
          <p:spPr bwMode="auto">
            <a:xfrm>
              <a:off x="526456" y="2037907"/>
              <a:ext cx="4884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 rot="5400000">
              <a:off x="1079992" y="1268667"/>
              <a:ext cx="193968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rot="5400000">
              <a:off x="1079992" y="1712689"/>
              <a:ext cx="193968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Text Box 58"/>
            <p:cNvSpPr txBox="1">
              <a:spLocks noChangeArrowheads="1"/>
            </p:cNvSpPr>
            <p:nvPr/>
          </p:nvSpPr>
          <p:spPr bwMode="auto">
            <a:xfrm>
              <a:off x="935100" y="399317"/>
              <a:ext cx="4860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H</a:t>
              </a:r>
            </a:p>
          </p:txBody>
        </p:sp>
        <p:sp>
          <p:nvSpPr>
            <p:cNvPr id="16" name="Line 59"/>
            <p:cNvSpPr>
              <a:spLocks noChangeShapeType="1"/>
            </p:cNvSpPr>
            <p:nvPr/>
          </p:nvSpPr>
          <p:spPr bwMode="auto">
            <a:xfrm rot="5400000">
              <a:off x="1079992" y="798937"/>
              <a:ext cx="193968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Text Box 60"/>
            <p:cNvSpPr txBox="1">
              <a:spLocks noChangeArrowheads="1"/>
            </p:cNvSpPr>
            <p:nvPr/>
          </p:nvSpPr>
          <p:spPr bwMode="auto">
            <a:xfrm>
              <a:off x="932763" y="864372"/>
              <a:ext cx="4884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8" name="Line 61"/>
            <p:cNvSpPr>
              <a:spLocks noChangeShapeType="1"/>
            </p:cNvSpPr>
            <p:nvPr/>
          </p:nvSpPr>
          <p:spPr bwMode="auto">
            <a:xfrm>
              <a:off x="1306677" y="988231"/>
              <a:ext cx="191631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Line 62"/>
            <p:cNvSpPr>
              <a:spLocks noChangeShapeType="1"/>
            </p:cNvSpPr>
            <p:nvPr/>
          </p:nvSpPr>
          <p:spPr bwMode="auto">
            <a:xfrm>
              <a:off x="808904" y="988231"/>
              <a:ext cx="193968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Text Box 63"/>
            <p:cNvSpPr txBox="1">
              <a:spLocks noChangeArrowheads="1"/>
            </p:cNvSpPr>
            <p:nvPr/>
          </p:nvSpPr>
          <p:spPr bwMode="auto">
            <a:xfrm>
              <a:off x="1362764" y="836329"/>
              <a:ext cx="7478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OH</a:t>
              </a:r>
            </a:p>
          </p:txBody>
        </p:sp>
        <p:sp>
          <p:nvSpPr>
            <p:cNvPr id="21" name="Text Box 64"/>
            <p:cNvSpPr txBox="1">
              <a:spLocks noChangeArrowheads="1"/>
            </p:cNvSpPr>
            <p:nvPr/>
          </p:nvSpPr>
          <p:spPr bwMode="auto">
            <a:xfrm>
              <a:off x="418631" y="836329"/>
              <a:ext cx="41364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H</a:t>
              </a:r>
            </a:p>
          </p:txBody>
        </p:sp>
        <p:sp>
          <p:nvSpPr>
            <p:cNvPr id="22" name="Text Box 65"/>
            <p:cNvSpPr txBox="1">
              <a:spLocks noChangeArrowheads="1"/>
            </p:cNvSpPr>
            <p:nvPr/>
          </p:nvSpPr>
          <p:spPr bwMode="auto">
            <a:xfrm>
              <a:off x="935100" y="1771114"/>
              <a:ext cx="4860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H</a:t>
              </a:r>
            </a:p>
          </p:txBody>
        </p:sp>
        <p:grpSp>
          <p:nvGrpSpPr>
            <p:cNvPr id="23" name="Group 66"/>
            <p:cNvGrpSpPr>
              <a:grpSpLocks/>
            </p:cNvGrpSpPr>
            <p:nvPr/>
          </p:nvGrpSpPr>
          <p:grpSpPr bwMode="auto">
            <a:xfrm>
              <a:off x="2374994" y="1734099"/>
              <a:ext cx="747828" cy="986196"/>
              <a:chOff x="5326" y="716"/>
              <a:chExt cx="320" cy="422"/>
            </a:xfrm>
          </p:grpSpPr>
          <p:sp>
            <p:nvSpPr>
              <p:cNvPr id="37" name="Line 67"/>
              <p:cNvSpPr>
                <a:spLocks noChangeShapeType="1"/>
              </p:cNvSpPr>
              <p:nvPr/>
            </p:nvSpPr>
            <p:spPr bwMode="auto">
              <a:xfrm rot="18900000" flipV="1">
                <a:off x="5326" y="862"/>
                <a:ext cx="82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8" name="Line 68"/>
              <p:cNvSpPr>
                <a:spLocks noChangeShapeType="1"/>
              </p:cNvSpPr>
              <p:nvPr/>
            </p:nvSpPr>
            <p:spPr bwMode="auto">
              <a:xfrm rot="2700000">
                <a:off x="5326" y="1004"/>
                <a:ext cx="82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9" name="Text Box 69"/>
              <p:cNvSpPr txBox="1">
                <a:spLocks noChangeArrowheads="1"/>
              </p:cNvSpPr>
              <p:nvPr/>
            </p:nvSpPr>
            <p:spPr bwMode="auto">
              <a:xfrm>
                <a:off x="5326" y="716"/>
                <a:ext cx="320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rPr>
                  <a:t>OH</a:t>
                </a:r>
              </a:p>
            </p:txBody>
          </p:sp>
          <p:sp>
            <p:nvSpPr>
              <p:cNvPr id="40" name="Text Box 70"/>
              <p:cNvSpPr txBox="1">
                <a:spLocks noChangeArrowheads="1"/>
              </p:cNvSpPr>
              <p:nvPr/>
            </p:nvSpPr>
            <p:spPr bwMode="auto">
              <a:xfrm>
                <a:off x="5371" y="980"/>
                <a:ext cx="208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rPr>
                  <a:t>H</a:t>
                </a:r>
              </a:p>
            </p:txBody>
          </p:sp>
        </p:grpSp>
        <p:sp>
          <p:nvSpPr>
            <p:cNvPr id="24" name="Text Box 71"/>
            <p:cNvSpPr txBox="1">
              <a:spLocks noChangeArrowheads="1"/>
            </p:cNvSpPr>
            <p:nvPr/>
          </p:nvSpPr>
          <p:spPr bwMode="auto">
            <a:xfrm>
              <a:off x="1690263" y="2228923"/>
              <a:ext cx="4860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H</a:t>
              </a:r>
            </a:p>
          </p:txBody>
        </p:sp>
        <p:sp>
          <p:nvSpPr>
            <p:cNvPr id="25" name="Line 72"/>
            <p:cNvSpPr>
              <a:spLocks noChangeShapeType="1"/>
            </p:cNvSpPr>
            <p:nvPr/>
          </p:nvSpPr>
          <p:spPr bwMode="auto">
            <a:xfrm rot="5400000">
              <a:off x="1839829" y="2616858"/>
              <a:ext cx="193968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Text Box 73"/>
            <p:cNvSpPr txBox="1">
              <a:spLocks noChangeArrowheads="1"/>
            </p:cNvSpPr>
            <p:nvPr/>
          </p:nvSpPr>
          <p:spPr bwMode="auto">
            <a:xfrm>
              <a:off x="917834" y="2208751"/>
              <a:ext cx="64967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OH</a:t>
              </a:r>
            </a:p>
          </p:txBody>
        </p:sp>
        <p:sp>
          <p:nvSpPr>
            <p:cNvPr id="27" name="Line 74"/>
            <p:cNvSpPr>
              <a:spLocks noChangeShapeType="1"/>
            </p:cNvSpPr>
            <p:nvPr/>
          </p:nvSpPr>
          <p:spPr bwMode="auto">
            <a:xfrm rot="5400000">
              <a:off x="1067400" y="2616858"/>
              <a:ext cx="193968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Line 75"/>
            <p:cNvSpPr>
              <a:spLocks noChangeShapeType="1"/>
            </p:cNvSpPr>
            <p:nvPr/>
          </p:nvSpPr>
          <p:spPr bwMode="auto">
            <a:xfrm rot="5400000">
              <a:off x="1842166" y="3076379"/>
              <a:ext cx="193968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Text Box 76"/>
            <p:cNvSpPr txBox="1">
              <a:spLocks noChangeArrowheads="1"/>
            </p:cNvSpPr>
            <p:nvPr/>
          </p:nvSpPr>
          <p:spPr bwMode="auto">
            <a:xfrm>
              <a:off x="1697274" y="3189169"/>
              <a:ext cx="65201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OH</a:t>
              </a:r>
            </a:p>
          </p:txBody>
        </p:sp>
        <p:sp>
          <p:nvSpPr>
            <p:cNvPr id="30" name="Line 77"/>
            <p:cNvSpPr>
              <a:spLocks noChangeShapeType="1"/>
            </p:cNvSpPr>
            <p:nvPr/>
          </p:nvSpPr>
          <p:spPr bwMode="auto">
            <a:xfrm rot="5400000">
              <a:off x="1067400" y="3076379"/>
              <a:ext cx="193968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Text Box 78"/>
            <p:cNvSpPr txBox="1">
              <a:spLocks noChangeArrowheads="1"/>
            </p:cNvSpPr>
            <p:nvPr/>
          </p:nvSpPr>
          <p:spPr bwMode="auto">
            <a:xfrm>
              <a:off x="922508" y="3140338"/>
              <a:ext cx="4860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H</a:t>
              </a:r>
            </a:p>
          </p:txBody>
        </p:sp>
        <p:grpSp>
          <p:nvGrpSpPr>
            <p:cNvPr id="32" name="Group 79"/>
            <p:cNvGrpSpPr>
              <a:grpSpLocks/>
            </p:cNvGrpSpPr>
            <p:nvPr/>
          </p:nvGrpSpPr>
          <p:grpSpPr bwMode="auto">
            <a:xfrm flipH="1">
              <a:off x="-76481" y="1799540"/>
              <a:ext cx="747828" cy="951145"/>
              <a:chOff x="5326" y="744"/>
              <a:chExt cx="320" cy="407"/>
            </a:xfrm>
          </p:grpSpPr>
          <p:sp>
            <p:nvSpPr>
              <p:cNvPr id="33" name="Line 80"/>
              <p:cNvSpPr>
                <a:spLocks noChangeShapeType="1"/>
              </p:cNvSpPr>
              <p:nvPr/>
            </p:nvSpPr>
            <p:spPr bwMode="auto">
              <a:xfrm rot="18900000" flipV="1">
                <a:off x="5326" y="862"/>
                <a:ext cx="82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Line 81"/>
              <p:cNvSpPr>
                <a:spLocks noChangeShapeType="1"/>
              </p:cNvSpPr>
              <p:nvPr/>
            </p:nvSpPr>
            <p:spPr bwMode="auto">
              <a:xfrm rot="2700000">
                <a:off x="5326" y="1004"/>
                <a:ext cx="82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Text Box 82"/>
              <p:cNvSpPr txBox="1">
                <a:spLocks noChangeArrowheads="1"/>
              </p:cNvSpPr>
              <p:nvPr/>
            </p:nvSpPr>
            <p:spPr bwMode="auto">
              <a:xfrm>
                <a:off x="5326" y="744"/>
                <a:ext cx="320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rPr>
                  <a:t>HO</a:t>
                </a:r>
              </a:p>
            </p:txBody>
          </p:sp>
          <p:sp>
            <p:nvSpPr>
              <p:cNvPr id="36" name="Text Box 83"/>
              <p:cNvSpPr txBox="1">
                <a:spLocks noChangeArrowheads="1"/>
              </p:cNvSpPr>
              <p:nvPr/>
            </p:nvSpPr>
            <p:spPr bwMode="auto">
              <a:xfrm>
                <a:off x="5371" y="993"/>
                <a:ext cx="208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rPr>
                  <a:t>H</a:t>
                </a: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865315" y="1471194"/>
              <a:ext cx="1385098" cy="1385098"/>
              <a:chOff x="5894231" y="3053166"/>
              <a:chExt cx="1385098" cy="1385098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6369803" y="3053166"/>
                <a:ext cx="433953" cy="1385098"/>
                <a:chOff x="2247254" y="3053166"/>
                <a:chExt cx="433953" cy="1385098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247254" y="3053166"/>
                  <a:ext cx="433953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247254" y="4438264"/>
                  <a:ext cx="433953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 rot="3600000">
                <a:off x="6369803" y="3053166"/>
                <a:ext cx="433953" cy="1385098"/>
                <a:chOff x="5904853" y="3053166"/>
                <a:chExt cx="433954" cy="1385098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5904854" y="3053166"/>
                  <a:ext cx="433953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904854" y="4438264"/>
                  <a:ext cx="433953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 rot="18000000" flipH="1">
                <a:off x="6369803" y="3053166"/>
                <a:ext cx="433953" cy="1385098"/>
                <a:chOff x="5904853" y="3053166"/>
                <a:chExt cx="433954" cy="1385098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904854" y="3053166"/>
                  <a:ext cx="433953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5904854" y="4438264"/>
                  <a:ext cx="433953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4" name="Group 3"/>
          <p:cNvGrpSpPr>
            <a:grpSpLocks/>
          </p:cNvGrpSpPr>
          <p:nvPr/>
        </p:nvGrpSpPr>
        <p:grpSpPr bwMode="auto">
          <a:xfrm>
            <a:off x="468965" y="4260440"/>
            <a:ext cx="2515590" cy="2527247"/>
            <a:chOff x="2442" y="418"/>
            <a:chExt cx="3237" cy="3252"/>
          </a:xfrm>
        </p:grpSpPr>
        <p:grpSp>
          <p:nvGrpSpPr>
            <p:cNvPr id="75" name="Group 4"/>
            <p:cNvGrpSpPr>
              <a:grpSpLocks/>
            </p:cNvGrpSpPr>
            <p:nvPr/>
          </p:nvGrpSpPr>
          <p:grpSpPr bwMode="auto">
            <a:xfrm>
              <a:off x="2442" y="418"/>
              <a:ext cx="3237" cy="3252"/>
              <a:chOff x="1069" y="343"/>
              <a:chExt cx="3622" cy="3639"/>
            </a:xfrm>
          </p:grpSpPr>
          <p:sp>
            <p:nvSpPr>
              <p:cNvPr id="83" name="Oval 5"/>
              <p:cNvSpPr>
                <a:spLocks noChangeArrowheads="1"/>
              </p:cNvSpPr>
              <p:nvPr/>
            </p:nvSpPr>
            <p:spPr bwMode="auto">
              <a:xfrm>
                <a:off x="1069" y="343"/>
                <a:ext cx="3622" cy="363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99">
                      <a:alpha val="29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4" name="Oval 6"/>
              <p:cNvSpPr>
                <a:spLocks noChangeArrowheads="1"/>
              </p:cNvSpPr>
              <p:nvPr/>
            </p:nvSpPr>
            <p:spPr bwMode="auto">
              <a:xfrm>
                <a:off x="1366" y="640"/>
                <a:ext cx="3029" cy="304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99">
                      <a:alpha val="39998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5" name="Oval 7"/>
              <p:cNvSpPr>
                <a:spLocks noChangeArrowheads="1"/>
              </p:cNvSpPr>
              <p:nvPr/>
            </p:nvSpPr>
            <p:spPr bwMode="auto">
              <a:xfrm>
                <a:off x="1639" y="919"/>
                <a:ext cx="2482" cy="24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" name="Oval 8"/>
              <p:cNvSpPr>
                <a:spLocks noChangeArrowheads="1"/>
              </p:cNvSpPr>
              <p:nvPr/>
            </p:nvSpPr>
            <p:spPr bwMode="auto">
              <a:xfrm>
                <a:off x="1858" y="1135"/>
                <a:ext cx="2044" cy="205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99">
                      <a:alpha val="60001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" name="Oval 9"/>
              <p:cNvSpPr>
                <a:spLocks noChangeArrowheads="1"/>
              </p:cNvSpPr>
              <p:nvPr/>
            </p:nvSpPr>
            <p:spPr bwMode="auto">
              <a:xfrm>
                <a:off x="2085" y="1365"/>
                <a:ext cx="1589" cy="159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99">
                      <a:alpha val="7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" name="Oval 10"/>
              <p:cNvSpPr>
                <a:spLocks noChangeArrowheads="1"/>
              </p:cNvSpPr>
              <p:nvPr/>
            </p:nvSpPr>
            <p:spPr bwMode="auto">
              <a:xfrm>
                <a:off x="2284" y="1564"/>
                <a:ext cx="1192" cy="119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99">
                      <a:alpha val="79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89" name="Group 11"/>
              <p:cNvGrpSpPr>
                <a:grpSpLocks/>
              </p:cNvGrpSpPr>
              <p:nvPr/>
            </p:nvGrpSpPr>
            <p:grpSpPr bwMode="auto">
              <a:xfrm>
                <a:off x="2712" y="2001"/>
                <a:ext cx="336" cy="323"/>
                <a:chOff x="3854" y="2516"/>
                <a:chExt cx="428" cy="411"/>
              </a:xfrm>
            </p:grpSpPr>
            <p:sp>
              <p:nvSpPr>
                <p:cNvPr id="91" name="Oval 12"/>
                <p:cNvSpPr>
                  <a:spLocks noChangeArrowheads="1"/>
                </p:cNvSpPr>
                <p:nvPr/>
              </p:nvSpPr>
              <p:spPr bwMode="auto">
                <a:xfrm>
                  <a:off x="3996" y="2516"/>
                  <a:ext cx="195" cy="194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>
                  <a:off x="3950" y="2733"/>
                  <a:ext cx="195" cy="194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" name="Oval 14"/>
                <p:cNvSpPr>
                  <a:spLocks noChangeArrowheads="1"/>
                </p:cNvSpPr>
                <p:nvPr/>
              </p:nvSpPr>
              <p:spPr bwMode="auto">
                <a:xfrm flipV="1">
                  <a:off x="3854" y="2615"/>
                  <a:ext cx="195" cy="194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4" name="Oval 15"/>
                <p:cNvSpPr>
                  <a:spLocks noChangeArrowheads="1"/>
                </p:cNvSpPr>
                <p:nvPr/>
              </p:nvSpPr>
              <p:spPr bwMode="auto">
                <a:xfrm flipV="1">
                  <a:off x="4087" y="2646"/>
                  <a:ext cx="195" cy="194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95" name="Group 16"/>
                <p:cNvGrpSpPr>
                  <a:grpSpLocks/>
                </p:cNvGrpSpPr>
                <p:nvPr/>
              </p:nvGrpSpPr>
              <p:grpSpPr bwMode="auto">
                <a:xfrm rot="7123638">
                  <a:off x="3900" y="2544"/>
                  <a:ext cx="373" cy="358"/>
                  <a:chOff x="4883" y="2426"/>
                  <a:chExt cx="436" cy="418"/>
                </a:xfrm>
              </p:grpSpPr>
              <p:sp>
                <p:nvSpPr>
                  <p:cNvPr id="96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5017" y="2426"/>
                    <a:ext cx="227" cy="227"/>
                  </a:xfrm>
                  <a:prstGeom prst="ellipse">
                    <a:avLst/>
                  </a:prstGeom>
                  <a:solidFill>
                    <a:srgbClr val="CC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7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4964" y="2617"/>
                    <a:ext cx="227" cy="227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8" name="Oval 1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83" y="2510"/>
                    <a:ext cx="227" cy="227"/>
                  </a:xfrm>
                  <a:prstGeom prst="ellipse">
                    <a:avLst/>
                  </a:prstGeom>
                  <a:solidFill>
                    <a:srgbClr val="CC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9" name="Oval 2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092" y="2547"/>
                    <a:ext cx="227" cy="227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sp>
            <p:nvSpPr>
              <p:cNvPr id="90" name="Oval 21"/>
              <p:cNvSpPr>
                <a:spLocks noChangeArrowheads="1"/>
              </p:cNvSpPr>
              <p:nvPr/>
            </p:nvSpPr>
            <p:spPr bwMode="auto">
              <a:xfrm>
                <a:off x="2480" y="1763"/>
                <a:ext cx="800" cy="80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76" name="Text Box 22"/>
            <p:cNvSpPr txBox="1">
              <a:spLocks noChangeArrowheads="1"/>
            </p:cNvSpPr>
            <p:nvPr/>
          </p:nvSpPr>
          <p:spPr bwMode="auto">
            <a:xfrm>
              <a:off x="4215" y="1939"/>
              <a:ext cx="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1</a:t>
              </a:r>
            </a:p>
          </p:txBody>
        </p:sp>
        <p:sp>
          <p:nvSpPr>
            <p:cNvPr id="77" name="Text Box 23"/>
            <p:cNvSpPr txBox="1">
              <a:spLocks noChangeArrowheads="1"/>
            </p:cNvSpPr>
            <p:nvPr/>
          </p:nvSpPr>
          <p:spPr bwMode="auto">
            <a:xfrm>
              <a:off x="4407" y="1939"/>
              <a:ext cx="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2</a:t>
              </a:r>
            </a:p>
          </p:txBody>
        </p:sp>
        <p:sp>
          <p:nvSpPr>
            <p:cNvPr id="78" name="Text Box 24"/>
            <p:cNvSpPr txBox="1">
              <a:spLocks noChangeArrowheads="1"/>
            </p:cNvSpPr>
            <p:nvPr/>
          </p:nvSpPr>
          <p:spPr bwMode="auto">
            <a:xfrm>
              <a:off x="4589" y="1939"/>
              <a:ext cx="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3</a:t>
              </a:r>
            </a:p>
          </p:txBody>
        </p:sp>
        <p:sp>
          <p:nvSpPr>
            <p:cNvPr id="79" name="Text Box 25"/>
            <p:cNvSpPr txBox="1">
              <a:spLocks noChangeArrowheads="1"/>
            </p:cNvSpPr>
            <p:nvPr/>
          </p:nvSpPr>
          <p:spPr bwMode="auto">
            <a:xfrm>
              <a:off x="4762" y="1939"/>
              <a:ext cx="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4</a:t>
              </a:r>
            </a:p>
          </p:txBody>
        </p:sp>
        <p:sp>
          <p:nvSpPr>
            <p:cNvPr id="80" name="Text Box 26"/>
            <p:cNvSpPr txBox="1">
              <a:spLocks noChangeArrowheads="1"/>
            </p:cNvSpPr>
            <p:nvPr/>
          </p:nvSpPr>
          <p:spPr bwMode="auto">
            <a:xfrm>
              <a:off x="4964" y="1939"/>
              <a:ext cx="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5</a:t>
              </a:r>
            </a:p>
          </p:txBody>
        </p:sp>
        <p:sp>
          <p:nvSpPr>
            <p:cNvPr id="81" name="Text Box 27"/>
            <p:cNvSpPr txBox="1">
              <a:spLocks noChangeArrowheads="1"/>
            </p:cNvSpPr>
            <p:nvPr/>
          </p:nvSpPr>
          <p:spPr bwMode="auto">
            <a:xfrm>
              <a:off x="5194" y="1939"/>
              <a:ext cx="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6</a:t>
              </a:r>
            </a:p>
          </p:txBody>
        </p:sp>
        <p:sp>
          <p:nvSpPr>
            <p:cNvPr id="82" name="Text Box 28"/>
            <p:cNvSpPr txBox="1">
              <a:spLocks noChangeArrowheads="1"/>
            </p:cNvSpPr>
            <p:nvPr/>
          </p:nvSpPr>
          <p:spPr bwMode="auto">
            <a:xfrm>
              <a:off x="5463" y="1939"/>
              <a:ext cx="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7</a:t>
              </a: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3948798" y="399488"/>
            <a:ext cx="511510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Chemical Energy</a:t>
            </a:r>
            <a:r>
              <a:rPr lang="en-US" sz="2400" dirty="0"/>
              <a:t>:  the energy electrons hold in a bond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Bond represents 2 electrons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Energy state of electrons in the bonds is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High Energy Bonds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Require an input of energy to form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Tend to be less stable/more easily broken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Release energy when broken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Lower energy Bonds </a:t>
            </a:r>
            <a:r>
              <a:rPr lang="en-US" sz="2400" dirty="0"/>
              <a:t>tend to be more stable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During a Chemical Reaction, electrons move to different energy levels and so absorb or release energy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3E3631C-5BBE-464B-B9B2-FE9832F7987A}"/>
              </a:ext>
            </a:extLst>
          </p:cNvPr>
          <p:cNvCxnSpPr>
            <a:cxnSpLocks/>
          </p:cNvCxnSpPr>
          <p:nvPr/>
        </p:nvCxnSpPr>
        <p:spPr>
          <a:xfrm flipH="1" flipV="1">
            <a:off x="2266123" y="2632381"/>
            <a:ext cx="914759" cy="624516"/>
          </a:xfrm>
          <a:prstGeom prst="straightConnector1">
            <a:avLst/>
          </a:prstGeom>
          <a:ln w="57150" cap="rnd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44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5373477" y="4296335"/>
            <a:ext cx="3610535" cy="175135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503238" y="4306202"/>
            <a:ext cx="3611562" cy="17414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908" name="Freeform 4"/>
          <p:cNvSpPr>
            <a:spLocks/>
          </p:cNvSpPr>
          <p:nvPr/>
        </p:nvSpPr>
        <p:spPr bwMode="auto">
          <a:xfrm>
            <a:off x="990600" y="4333190"/>
            <a:ext cx="2054225" cy="1441450"/>
          </a:xfrm>
          <a:custGeom>
            <a:avLst/>
            <a:gdLst>
              <a:gd name="T0" fmla="*/ 0 w 1294"/>
              <a:gd name="T1" fmla="*/ 224 h 908"/>
              <a:gd name="T2" fmla="*/ 230 w 1294"/>
              <a:gd name="T3" fmla="*/ 226 h 908"/>
              <a:gd name="T4" fmla="*/ 336 w 1294"/>
              <a:gd name="T5" fmla="*/ 194 h 908"/>
              <a:gd name="T6" fmla="*/ 528 w 1294"/>
              <a:gd name="T7" fmla="*/ 88 h 908"/>
              <a:gd name="T8" fmla="*/ 748 w 1294"/>
              <a:gd name="T9" fmla="*/ 722 h 908"/>
              <a:gd name="T10" fmla="*/ 1048 w 1294"/>
              <a:gd name="T11" fmla="*/ 908 h 908"/>
              <a:gd name="T12" fmla="*/ 1294 w 1294"/>
              <a:gd name="T13" fmla="*/ 904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4" h="908">
                <a:moveTo>
                  <a:pt x="0" y="224"/>
                </a:moveTo>
                <a:cubicBezTo>
                  <a:pt x="38" y="224"/>
                  <a:pt x="174" y="231"/>
                  <a:pt x="230" y="226"/>
                </a:cubicBezTo>
                <a:cubicBezTo>
                  <a:pt x="310" y="224"/>
                  <a:pt x="293" y="225"/>
                  <a:pt x="336" y="194"/>
                </a:cubicBezTo>
                <a:cubicBezTo>
                  <a:pt x="386" y="171"/>
                  <a:pt x="459" y="0"/>
                  <a:pt x="528" y="88"/>
                </a:cubicBezTo>
                <a:cubicBezTo>
                  <a:pt x="597" y="176"/>
                  <a:pt x="661" y="585"/>
                  <a:pt x="748" y="722"/>
                </a:cubicBezTo>
                <a:cubicBezTo>
                  <a:pt x="835" y="859"/>
                  <a:pt x="936" y="898"/>
                  <a:pt x="1048" y="908"/>
                </a:cubicBezTo>
                <a:cubicBezTo>
                  <a:pt x="1140" y="908"/>
                  <a:pt x="1243" y="905"/>
                  <a:pt x="1294" y="90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914" name="Rectangle 10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Energy Dynamics of Chemical Reactions</a:t>
            </a:r>
            <a:endParaRPr lang="en-US" sz="2400" i="1" dirty="0"/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947738" y="4374465"/>
            <a:ext cx="369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2662238" y="5373002"/>
            <a:ext cx="36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6278352" y="5398402"/>
            <a:ext cx="369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7984915" y="4374465"/>
            <a:ext cx="369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1143000" y="6023877"/>
            <a:ext cx="216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</a:t>
            </a: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5880100" y="6023877"/>
            <a:ext cx="216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 rot="16200000">
            <a:off x="4395646" y="4981821"/>
            <a:ext cx="15906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Free Energy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 rot="16200000">
            <a:off x="-523290" y="4958006"/>
            <a:ext cx="16383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Free Energy</a:t>
            </a:r>
          </a:p>
        </p:txBody>
      </p:sp>
      <p:sp>
        <p:nvSpPr>
          <p:cNvPr id="123923" name="Text Box 19"/>
          <p:cNvSpPr txBox="1">
            <a:spLocks noChangeArrowheads="1"/>
          </p:cNvSpPr>
          <p:nvPr/>
        </p:nvSpPr>
        <p:spPr bwMode="auto">
          <a:xfrm>
            <a:off x="345447" y="5519579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Exergonic</a:t>
            </a:r>
          </a:p>
        </p:txBody>
      </p:sp>
      <p:sp>
        <p:nvSpPr>
          <p:cNvPr id="123924" name="Text Box 20"/>
          <p:cNvSpPr txBox="1">
            <a:spLocks noChangeArrowheads="1"/>
          </p:cNvSpPr>
          <p:nvPr/>
        </p:nvSpPr>
        <p:spPr bwMode="auto">
          <a:xfrm>
            <a:off x="5695344" y="4304622"/>
            <a:ext cx="1330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Endergonic</a:t>
            </a:r>
          </a:p>
        </p:txBody>
      </p:sp>
      <p:grpSp>
        <p:nvGrpSpPr>
          <p:cNvPr id="123925" name="Group 21"/>
          <p:cNvGrpSpPr>
            <a:grpSpLocks/>
          </p:cNvGrpSpPr>
          <p:nvPr/>
        </p:nvGrpSpPr>
        <p:grpSpPr bwMode="auto">
          <a:xfrm>
            <a:off x="866775" y="4691965"/>
            <a:ext cx="2209800" cy="1076325"/>
            <a:chOff x="666" y="3318"/>
            <a:chExt cx="1392" cy="678"/>
          </a:xfrm>
        </p:grpSpPr>
        <p:sp>
          <p:nvSpPr>
            <p:cNvPr id="123926" name="Line 22"/>
            <p:cNvSpPr>
              <a:spLocks noChangeShapeType="1"/>
            </p:cNvSpPr>
            <p:nvPr/>
          </p:nvSpPr>
          <p:spPr bwMode="auto">
            <a:xfrm>
              <a:off x="666" y="3318"/>
              <a:ext cx="2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927" name="Line 23"/>
            <p:cNvSpPr>
              <a:spLocks noChangeShapeType="1"/>
            </p:cNvSpPr>
            <p:nvPr/>
          </p:nvSpPr>
          <p:spPr bwMode="auto">
            <a:xfrm>
              <a:off x="1764" y="3996"/>
              <a:ext cx="2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3928" name="Freeform 24"/>
          <p:cNvSpPr>
            <a:spLocks/>
          </p:cNvSpPr>
          <p:nvPr/>
        </p:nvSpPr>
        <p:spPr bwMode="auto">
          <a:xfrm flipH="1">
            <a:off x="6262477" y="4333190"/>
            <a:ext cx="2054225" cy="1441450"/>
          </a:xfrm>
          <a:custGeom>
            <a:avLst/>
            <a:gdLst>
              <a:gd name="T0" fmla="*/ 0 w 1294"/>
              <a:gd name="T1" fmla="*/ 224 h 908"/>
              <a:gd name="T2" fmla="*/ 230 w 1294"/>
              <a:gd name="T3" fmla="*/ 226 h 908"/>
              <a:gd name="T4" fmla="*/ 336 w 1294"/>
              <a:gd name="T5" fmla="*/ 194 h 908"/>
              <a:gd name="T6" fmla="*/ 528 w 1294"/>
              <a:gd name="T7" fmla="*/ 88 h 908"/>
              <a:gd name="T8" fmla="*/ 748 w 1294"/>
              <a:gd name="T9" fmla="*/ 722 h 908"/>
              <a:gd name="T10" fmla="*/ 1048 w 1294"/>
              <a:gd name="T11" fmla="*/ 908 h 908"/>
              <a:gd name="T12" fmla="*/ 1294 w 1294"/>
              <a:gd name="T13" fmla="*/ 904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4" h="908">
                <a:moveTo>
                  <a:pt x="0" y="224"/>
                </a:moveTo>
                <a:cubicBezTo>
                  <a:pt x="38" y="224"/>
                  <a:pt x="174" y="231"/>
                  <a:pt x="230" y="226"/>
                </a:cubicBezTo>
                <a:cubicBezTo>
                  <a:pt x="310" y="224"/>
                  <a:pt x="293" y="225"/>
                  <a:pt x="336" y="194"/>
                </a:cubicBezTo>
                <a:cubicBezTo>
                  <a:pt x="386" y="171"/>
                  <a:pt x="459" y="0"/>
                  <a:pt x="528" y="88"/>
                </a:cubicBezTo>
                <a:cubicBezTo>
                  <a:pt x="597" y="176"/>
                  <a:pt x="661" y="585"/>
                  <a:pt x="748" y="722"/>
                </a:cubicBezTo>
                <a:cubicBezTo>
                  <a:pt x="835" y="859"/>
                  <a:pt x="936" y="898"/>
                  <a:pt x="1048" y="908"/>
                </a:cubicBezTo>
                <a:cubicBezTo>
                  <a:pt x="1140" y="908"/>
                  <a:pt x="1243" y="905"/>
                  <a:pt x="1294" y="90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929" name="Text Box 25"/>
          <p:cNvSpPr txBox="1">
            <a:spLocks noChangeArrowheads="1"/>
          </p:cNvSpPr>
          <p:nvPr/>
        </p:nvSpPr>
        <p:spPr bwMode="auto">
          <a:xfrm>
            <a:off x="3419475" y="4368115"/>
            <a:ext cx="523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</a:t>
            </a:r>
          </a:p>
        </p:txBody>
      </p:sp>
      <p:grpSp>
        <p:nvGrpSpPr>
          <p:cNvPr id="123930" name="Group 26"/>
          <p:cNvGrpSpPr>
            <a:grpSpLocks/>
          </p:cNvGrpSpPr>
          <p:nvPr/>
        </p:nvGrpSpPr>
        <p:grpSpPr bwMode="auto">
          <a:xfrm>
            <a:off x="1381125" y="4412565"/>
            <a:ext cx="2003425" cy="288925"/>
            <a:chOff x="870" y="3142"/>
            <a:chExt cx="1262" cy="182"/>
          </a:xfrm>
        </p:grpSpPr>
        <p:sp>
          <p:nvSpPr>
            <p:cNvPr id="123931" name="AutoShape 27"/>
            <p:cNvSpPr>
              <a:spLocks/>
            </p:cNvSpPr>
            <p:nvPr/>
          </p:nvSpPr>
          <p:spPr bwMode="auto">
            <a:xfrm>
              <a:off x="1872" y="3142"/>
              <a:ext cx="260" cy="182"/>
            </a:xfrm>
            <a:prstGeom prst="rightBrace">
              <a:avLst>
                <a:gd name="adj1" fmla="val 12088"/>
                <a:gd name="adj2" fmla="val 50000"/>
              </a:avLst>
            </a:prstGeom>
            <a:noFill/>
            <a:ln w="19050" cap="rnd">
              <a:solidFill>
                <a:srgbClr val="99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932" name="Line 28"/>
            <p:cNvSpPr>
              <a:spLocks noChangeShapeType="1"/>
            </p:cNvSpPr>
            <p:nvPr/>
          </p:nvSpPr>
          <p:spPr bwMode="auto">
            <a:xfrm>
              <a:off x="1098" y="3144"/>
              <a:ext cx="786" cy="0"/>
            </a:xfrm>
            <a:prstGeom prst="line">
              <a:avLst/>
            </a:prstGeom>
            <a:noFill/>
            <a:ln w="19050" cap="rnd">
              <a:solidFill>
                <a:srgbClr val="99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933" name="Line 29"/>
            <p:cNvSpPr>
              <a:spLocks noChangeShapeType="1"/>
            </p:cNvSpPr>
            <p:nvPr/>
          </p:nvSpPr>
          <p:spPr bwMode="auto">
            <a:xfrm>
              <a:off x="870" y="3324"/>
              <a:ext cx="1014" cy="0"/>
            </a:xfrm>
            <a:prstGeom prst="line">
              <a:avLst/>
            </a:prstGeom>
            <a:noFill/>
            <a:ln w="19050" cap="rnd">
              <a:solidFill>
                <a:srgbClr val="99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8547343" y="4855306"/>
            <a:ext cx="523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</a:t>
            </a:r>
          </a:p>
        </p:txBody>
      </p:sp>
      <p:grpSp>
        <p:nvGrpSpPr>
          <p:cNvPr id="123940" name="Group 36"/>
          <p:cNvGrpSpPr>
            <a:grpSpLocks/>
          </p:cNvGrpSpPr>
          <p:nvPr/>
        </p:nvGrpSpPr>
        <p:grpSpPr bwMode="auto">
          <a:xfrm flipH="1">
            <a:off x="6173577" y="4691965"/>
            <a:ext cx="2209800" cy="1076325"/>
            <a:chOff x="666" y="3318"/>
            <a:chExt cx="1392" cy="678"/>
          </a:xfrm>
        </p:grpSpPr>
        <p:sp>
          <p:nvSpPr>
            <p:cNvPr id="123941" name="Line 37"/>
            <p:cNvSpPr>
              <a:spLocks noChangeShapeType="1"/>
            </p:cNvSpPr>
            <p:nvPr/>
          </p:nvSpPr>
          <p:spPr bwMode="auto">
            <a:xfrm>
              <a:off x="666" y="3318"/>
              <a:ext cx="2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942" name="Line 38"/>
            <p:cNvSpPr>
              <a:spLocks noChangeShapeType="1"/>
            </p:cNvSpPr>
            <p:nvPr/>
          </p:nvSpPr>
          <p:spPr bwMode="auto">
            <a:xfrm>
              <a:off x="1764" y="3996"/>
              <a:ext cx="2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WordArt 214"/>
          <p:cNvSpPr>
            <a:spLocks noChangeArrowheads="1" noChangeShapeType="1" noTextEdit="1"/>
          </p:cNvSpPr>
          <p:nvPr/>
        </p:nvSpPr>
        <p:spPr bwMode="auto">
          <a:xfrm>
            <a:off x="3118471" y="5384153"/>
            <a:ext cx="823912" cy="301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Harrington"/>
                <a:ea typeface="+mn-ea"/>
                <a:cs typeface="+mn-cs"/>
              </a:rPr>
              <a:t>Energy</a:t>
            </a:r>
          </a:p>
        </p:txBody>
      </p:sp>
      <p:sp>
        <p:nvSpPr>
          <p:cNvPr id="71" name="WordArt 214"/>
          <p:cNvSpPr>
            <a:spLocks noChangeArrowheads="1" noChangeShapeType="1" noTextEdit="1"/>
          </p:cNvSpPr>
          <p:nvPr/>
        </p:nvSpPr>
        <p:spPr bwMode="auto">
          <a:xfrm>
            <a:off x="5431248" y="5427001"/>
            <a:ext cx="823912" cy="301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Harrington"/>
                <a:ea typeface="+mn-ea"/>
                <a:cs typeface="+mn-cs"/>
              </a:rPr>
              <a:t>Energy</a:t>
            </a: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67943" y="405706"/>
            <a:ext cx="4320086" cy="29625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EXERGONIC REACTIONS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: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Reaction in which the reactants have more energy than the products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(Exothermic)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Energy is released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(i.e. exits the molecules)</a:t>
            </a: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4655972" y="405706"/>
            <a:ext cx="4320086" cy="29625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ENDERGONIC REACTIONS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Reaction in which the reactants have less energy than the products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(Endothermic)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is required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(i.e. Enters the molecules)</a:t>
            </a: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-1904" y="6420387"/>
            <a:ext cx="914590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Energy of Activation (EA): 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Energy needed to get a reaction started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12133" y="3709107"/>
                <a:ext cx="398135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⟶6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02+6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33" y="3709107"/>
                <a:ext cx="3981350" cy="392993"/>
              </a:xfrm>
              <a:prstGeom prst="rect">
                <a:avLst/>
              </a:prstGeom>
              <a:blipFill>
                <a:blip r:embed="rId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297115" y="3703672"/>
                <a:ext cx="3763258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02+6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115" y="3703672"/>
                <a:ext cx="3763258" cy="392993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3693410-6CD0-497B-89C8-3BA0F8266350}"/>
              </a:ext>
            </a:extLst>
          </p:cNvPr>
          <p:cNvSpPr/>
          <p:nvPr/>
        </p:nvSpPr>
        <p:spPr>
          <a:xfrm>
            <a:off x="497541" y="4296335"/>
            <a:ext cx="3610535" cy="1727947"/>
          </a:xfrm>
          <a:custGeom>
            <a:avLst/>
            <a:gdLst>
              <a:gd name="connsiteX0" fmla="*/ 0 w 3610535"/>
              <a:gd name="connsiteY0" fmla="*/ 0 h 1727947"/>
              <a:gd name="connsiteX1" fmla="*/ 0 w 3610535"/>
              <a:gd name="connsiteY1" fmla="*/ 1727947 h 1727947"/>
              <a:gd name="connsiteX2" fmla="*/ 80683 w 3610535"/>
              <a:gd name="connsiteY2" fmla="*/ 1727947 h 1727947"/>
              <a:gd name="connsiteX3" fmla="*/ 3610535 w 3610535"/>
              <a:gd name="connsiteY3" fmla="*/ 1727947 h 172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0535" h="1727947">
                <a:moveTo>
                  <a:pt x="0" y="0"/>
                </a:moveTo>
                <a:lnTo>
                  <a:pt x="0" y="1727947"/>
                </a:lnTo>
                <a:lnTo>
                  <a:pt x="80683" y="1727947"/>
                </a:lnTo>
                <a:lnTo>
                  <a:pt x="3610535" y="1727947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0F60624-64ED-4B23-992E-C928F65D118C}"/>
              </a:ext>
            </a:extLst>
          </p:cNvPr>
          <p:cNvSpPr/>
          <p:nvPr/>
        </p:nvSpPr>
        <p:spPr>
          <a:xfrm>
            <a:off x="5373477" y="4296335"/>
            <a:ext cx="3610535" cy="1727947"/>
          </a:xfrm>
          <a:custGeom>
            <a:avLst/>
            <a:gdLst>
              <a:gd name="connsiteX0" fmla="*/ 0 w 3610535"/>
              <a:gd name="connsiteY0" fmla="*/ 0 h 1727947"/>
              <a:gd name="connsiteX1" fmla="*/ 0 w 3610535"/>
              <a:gd name="connsiteY1" fmla="*/ 1727947 h 1727947"/>
              <a:gd name="connsiteX2" fmla="*/ 80683 w 3610535"/>
              <a:gd name="connsiteY2" fmla="*/ 1727947 h 1727947"/>
              <a:gd name="connsiteX3" fmla="*/ 3610535 w 3610535"/>
              <a:gd name="connsiteY3" fmla="*/ 1727947 h 172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0535" h="1727947">
                <a:moveTo>
                  <a:pt x="0" y="0"/>
                </a:moveTo>
                <a:lnTo>
                  <a:pt x="0" y="1727947"/>
                </a:lnTo>
                <a:lnTo>
                  <a:pt x="80683" y="1727947"/>
                </a:lnTo>
                <a:lnTo>
                  <a:pt x="3610535" y="1727947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6">
            <a:extLst>
              <a:ext uri="{FF2B5EF4-FFF2-40B4-BE49-F238E27FC236}">
                <a16:creationId xmlns:a16="http://schemas.microsoft.com/office/drawing/2014/main" id="{1A434D8E-38F3-465E-B51B-281BF9C4C43B}"/>
              </a:ext>
            </a:extLst>
          </p:cNvPr>
          <p:cNvGrpSpPr>
            <a:grpSpLocks/>
          </p:cNvGrpSpPr>
          <p:nvPr/>
        </p:nvGrpSpPr>
        <p:grpSpPr bwMode="auto">
          <a:xfrm>
            <a:off x="6640561" y="4407459"/>
            <a:ext cx="1919589" cy="1367180"/>
            <a:chOff x="311" y="3142"/>
            <a:chExt cx="1821" cy="182"/>
          </a:xfrm>
        </p:grpSpPr>
        <p:sp>
          <p:nvSpPr>
            <p:cNvPr id="39" name="AutoShape 27">
              <a:extLst>
                <a:ext uri="{FF2B5EF4-FFF2-40B4-BE49-F238E27FC236}">
                  <a16:creationId xmlns:a16="http://schemas.microsoft.com/office/drawing/2014/main" id="{CF8DA5CA-623A-4EA0-B260-E21942A83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3142"/>
              <a:ext cx="260" cy="182"/>
            </a:xfrm>
            <a:prstGeom prst="rightBrace">
              <a:avLst>
                <a:gd name="adj1" fmla="val 12088"/>
                <a:gd name="adj2" fmla="val 50000"/>
              </a:avLst>
            </a:prstGeom>
            <a:noFill/>
            <a:ln w="19050" cap="rnd">
              <a:solidFill>
                <a:srgbClr val="99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Line 28">
              <a:extLst>
                <a:ext uri="{FF2B5EF4-FFF2-40B4-BE49-F238E27FC236}">
                  <a16:creationId xmlns:a16="http://schemas.microsoft.com/office/drawing/2014/main" id="{A776B057-1163-45FE-A44C-6CBDD9ED9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3144"/>
              <a:ext cx="786" cy="0"/>
            </a:xfrm>
            <a:prstGeom prst="line">
              <a:avLst/>
            </a:prstGeom>
            <a:noFill/>
            <a:ln w="19050" cap="rnd">
              <a:solidFill>
                <a:srgbClr val="99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Line 29">
              <a:extLst>
                <a:ext uri="{FF2B5EF4-FFF2-40B4-BE49-F238E27FC236}">
                  <a16:creationId xmlns:a16="http://schemas.microsoft.com/office/drawing/2014/main" id="{7F204F4A-20A7-4E73-B166-C11C3B122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" y="3324"/>
              <a:ext cx="1573" cy="0"/>
            </a:xfrm>
            <a:prstGeom prst="line">
              <a:avLst/>
            </a:prstGeom>
            <a:noFill/>
            <a:ln w="19050" cap="rnd">
              <a:solidFill>
                <a:srgbClr val="99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22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nimBg="1"/>
      <p:bldP spid="123907" grpId="0" animBg="1"/>
      <p:bldP spid="123908" grpId="0" animBg="1"/>
      <p:bldP spid="123915" grpId="0"/>
      <p:bldP spid="123916" grpId="0"/>
      <p:bldP spid="123917" grpId="0"/>
      <p:bldP spid="123918" grpId="0"/>
      <p:bldP spid="123919" grpId="0"/>
      <p:bldP spid="123920" grpId="0"/>
      <p:bldP spid="123921" grpId="0"/>
      <p:bldP spid="123922" grpId="0"/>
      <p:bldP spid="123923" grpId="0"/>
      <p:bldP spid="123924" grpId="0"/>
      <p:bldP spid="123928" grpId="0" animBg="1"/>
      <p:bldP spid="123929" grpId="0"/>
      <p:bldP spid="123938" grpId="0"/>
      <p:bldP spid="70" grpId="0"/>
      <p:bldP spid="71" grpId="0"/>
      <p:bldP spid="42" grpId="0" uiExpand="1" build="p" animBg="1"/>
      <p:bldP spid="43" grpId="0" uiExpand="1" build="p" animBg="1"/>
      <p:bldP spid="44" grpId="0" uiExpand="1" build="p"/>
      <p:bldP spid="46" grpId="0"/>
      <p:bldP spid="47" grpId="0"/>
      <p:bldP spid="2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Oval 156">
            <a:extLst>
              <a:ext uri="{FF2B5EF4-FFF2-40B4-BE49-F238E27FC236}">
                <a16:creationId xmlns:a16="http://schemas.microsoft.com/office/drawing/2014/main" id="{A6BC76E5-C01B-320B-3C56-302FB18D4201}"/>
              </a:ext>
            </a:extLst>
          </p:cNvPr>
          <p:cNvSpPr/>
          <p:nvPr/>
        </p:nvSpPr>
        <p:spPr>
          <a:xfrm>
            <a:off x="4182227" y="3307325"/>
            <a:ext cx="1838986" cy="1838986"/>
          </a:xfrm>
          <a:prstGeom prst="ellipse">
            <a:avLst/>
          </a:prstGeom>
          <a:solidFill>
            <a:srgbClr val="E9FFE9"/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D931944C-A991-B5FA-7C12-CDDEE2607111}"/>
              </a:ext>
            </a:extLst>
          </p:cNvPr>
          <p:cNvSpPr/>
          <p:nvPr/>
        </p:nvSpPr>
        <p:spPr>
          <a:xfrm>
            <a:off x="2287332" y="1275528"/>
            <a:ext cx="1838986" cy="1838986"/>
          </a:xfrm>
          <a:prstGeom prst="ellipse">
            <a:avLst/>
          </a:prstGeom>
          <a:solidFill>
            <a:srgbClr val="FFE7E7"/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3FE0010E-6168-5929-DE83-68A975ADF7FA}"/>
              </a:ext>
            </a:extLst>
          </p:cNvPr>
          <p:cNvSpPr/>
          <p:nvPr/>
        </p:nvSpPr>
        <p:spPr>
          <a:xfrm>
            <a:off x="829908" y="3971497"/>
            <a:ext cx="1838986" cy="1838986"/>
          </a:xfrm>
          <a:prstGeom prst="ellipse">
            <a:avLst/>
          </a:prstGeom>
          <a:solidFill>
            <a:srgbClr val="FFE7E7"/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E5CD515-DAC7-90CB-2461-D293D4C8F28B}"/>
              </a:ext>
            </a:extLst>
          </p:cNvPr>
          <p:cNvGrpSpPr/>
          <p:nvPr/>
        </p:nvGrpSpPr>
        <p:grpSpPr>
          <a:xfrm rot="9286621">
            <a:off x="4909358" y="2580116"/>
            <a:ext cx="1078405" cy="412421"/>
            <a:chOff x="2920991" y="3169774"/>
            <a:chExt cx="1437873" cy="549894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D3A3447-C7E3-EFBF-3177-3F64747FE14B}"/>
                </a:ext>
              </a:extLst>
            </p:cNvPr>
            <p:cNvCxnSpPr/>
            <p:nvPr/>
          </p:nvCxnSpPr>
          <p:spPr>
            <a:xfrm>
              <a:off x="3805714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1DEDEA7-79CD-EA08-08D0-22EB4A7B9ADF}"/>
                </a:ext>
              </a:extLst>
            </p:cNvPr>
            <p:cNvSpPr txBox="1"/>
            <p:nvPr/>
          </p:nvSpPr>
          <p:spPr>
            <a:xfrm>
              <a:off x="3825401" y="3169774"/>
              <a:ext cx="533463" cy="549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  <a:defRPr/>
              </a:pP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H</a:t>
              </a:r>
              <a:br>
                <a:rPr lang="en-US" sz="150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O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230B124-9BAF-FD9C-C953-76C70C595292}"/>
                </a:ext>
              </a:extLst>
            </p:cNvPr>
            <p:cNvSpPr txBox="1"/>
            <p:nvPr/>
          </p:nvSpPr>
          <p:spPr>
            <a:xfrm>
              <a:off x="2920991" y="3279532"/>
              <a:ext cx="349124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rgbClr val="00B0F0"/>
                  </a:solidFill>
                  <a:latin typeface="Calibri"/>
                </a:rPr>
                <a:t>H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B5A001A-AAF9-4E00-612D-68B4E0313F31}"/>
                </a:ext>
              </a:extLst>
            </p:cNvPr>
            <p:cNvSpPr/>
            <p:nvPr/>
          </p:nvSpPr>
          <p:spPr>
            <a:xfrm flipH="1">
              <a:off x="3375965" y="3292852"/>
              <a:ext cx="404249" cy="404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357CDB6-91CF-64B8-5B16-4407733CABD9}"/>
                </a:ext>
              </a:extLst>
            </p:cNvPr>
            <p:cNvCxnSpPr/>
            <p:nvPr/>
          </p:nvCxnSpPr>
          <p:spPr>
            <a:xfrm flipH="1">
              <a:off x="3198595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43E50C3-E7D9-51C7-2EF9-5A506CD29365}"/>
              </a:ext>
            </a:extLst>
          </p:cNvPr>
          <p:cNvGrpSpPr/>
          <p:nvPr/>
        </p:nvGrpSpPr>
        <p:grpSpPr>
          <a:xfrm rot="19261054">
            <a:off x="2946991" y="3469302"/>
            <a:ext cx="1059265" cy="566309"/>
            <a:chOff x="1220512" y="3169774"/>
            <a:chExt cx="1412353" cy="755078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A4211E8-A2B1-3154-0B75-AFDAA3159742}"/>
                </a:ext>
              </a:extLst>
            </p:cNvPr>
            <p:cNvSpPr txBox="1"/>
            <p:nvPr/>
          </p:nvSpPr>
          <p:spPr>
            <a:xfrm>
              <a:off x="2099403" y="3169774"/>
              <a:ext cx="533462" cy="755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  <a:defRPr/>
              </a:pPr>
              <a:br>
                <a:rPr lang="en-US" sz="1500" dirty="0">
                  <a:solidFill>
                    <a:srgbClr val="00B0F0"/>
                  </a:solidFill>
                  <a:latin typeface="Calibri"/>
                </a:rPr>
              </a:br>
              <a:r>
                <a:rPr lang="en-US" sz="1500" dirty="0">
                  <a:solidFill>
                    <a:srgbClr val="00B0F0"/>
                  </a:solidFill>
                  <a:latin typeface="Calibri"/>
                </a:rPr>
                <a:t>O</a:t>
              </a:r>
              <a:br>
                <a:rPr lang="en-US" sz="1500" dirty="0">
                  <a:solidFill>
                    <a:srgbClr val="00B0F0"/>
                  </a:solidFill>
                  <a:latin typeface="Calibri"/>
                </a:rPr>
              </a:br>
              <a:r>
                <a:rPr lang="en-US" sz="1500" dirty="0">
                  <a:solidFill>
                    <a:srgbClr val="00B0F0"/>
                  </a:solidFill>
                  <a:latin typeface="Calibri"/>
                </a:rPr>
                <a:t>H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27BF770-693A-E734-FDA6-556C8EA2E64F}"/>
                </a:ext>
              </a:extLst>
            </p:cNvPr>
            <p:cNvCxnSpPr/>
            <p:nvPr/>
          </p:nvCxnSpPr>
          <p:spPr>
            <a:xfrm>
              <a:off x="2079717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87529980-1F21-CD81-3A2C-1395E0B3657D}"/>
                </a:ext>
              </a:extLst>
            </p:cNvPr>
            <p:cNvSpPr/>
            <p:nvPr/>
          </p:nvSpPr>
          <p:spPr>
            <a:xfrm>
              <a:off x="1654891" y="3292852"/>
              <a:ext cx="404249" cy="404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E3E08E7-6873-037D-BA7B-6146C964F62D}"/>
                </a:ext>
              </a:extLst>
            </p:cNvPr>
            <p:cNvCxnSpPr/>
            <p:nvPr/>
          </p:nvCxnSpPr>
          <p:spPr>
            <a:xfrm flipH="1">
              <a:off x="1498116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6D2F39C-577E-39CD-83DF-39894501EB6C}"/>
                </a:ext>
              </a:extLst>
            </p:cNvPr>
            <p:cNvSpPr txBox="1"/>
            <p:nvPr/>
          </p:nvSpPr>
          <p:spPr>
            <a:xfrm>
              <a:off x="1220512" y="3279532"/>
              <a:ext cx="349124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H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27606A-51C1-2BF3-7EDD-4A8C6660B504}"/>
              </a:ext>
            </a:extLst>
          </p:cNvPr>
          <p:cNvGrpSpPr/>
          <p:nvPr/>
        </p:nvGrpSpPr>
        <p:grpSpPr>
          <a:xfrm rot="19940048">
            <a:off x="4129505" y="3960450"/>
            <a:ext cx="2122067" cy="566310"/>
            <a:chOff x="477405" y="3388920"/>
            <a:chExt cx="2829422" cy="755079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731A002-9109-0ADE-4D00-F49812CEC351}"/>
                </a:ext>
              </a:extLst>
            </p:cNvPr>
            <p:cNvSpPr txBox="1"/>
            <p:nvPr/>
          </p:nvSpPr>
          <p:spPr>
            <a:xfrm>
              <a:off x="1844336" y="3517097"/>
              <a:ext cx="349124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rgbClr val="00B0F0"/>
                  </a:solidFill>
                  <a:latin typeface="Calibri"/>
                </a:rPr>
                <a:t>H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E26CEBC-DFAB-C7DE-F3FC-C57FD7113FDF}"/>
                </a:ext>
              </a:extLst>
            </p:cNvPr>
            <p:cNvGrpSpPr/>
            <p:nvPr/>
          </p:nvGrpSpPr>
          <p:grpSpPr>
            <a:xfrm>
              <a:off x="755010" y="3388920"/>
              <a:ext cx="2551817" cy="755079"/>
              <a:chOff x="755010" y="3388920"/>
              <a:chExt cx="2551817" cy="755079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CEAD8B6A-25D5-4D39-8D68-F5618FD3BECC}"/>
                  </a:ext>
                </a:extLst>
              </p:cNvPr>
              <p:cNvGrpSpPr/>
              <p:nvPr/>
            </p:nvGrpSpPr>
            <p:grpSpPr>
              <a:xfrm>
                <a:off x="914460" y="3388920"/>
                <a:ext cx="2392367" cy="755079"/>
                <a:chOff x="568712" y="3388920"/>
                <a:chExt cx="2392367" cy="755079"/>
              </a:xfrm>
            </p:grpSpPr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D0BFD66B-10F2-0C44-827F-32E7ADB974D9}"/>
                    </a:ext>
                  </a:extLst>
                </p:cNvPr>
                <p:cNvSpPr txBox="1"/>
                <p:nvPr/>
              </p:nvSpPr>
              <p:spPr>
                <a:xfrm>
                  <a:off x="2427616" y="3388920"/>
                  <a:ext cx="533463" cy="5498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Calibri"/>
                    </a:rPr>
                    <a:t>H</a:t>
                  </a:r>
                </a:p>
                <a:p>
                  <a:pPr algn="ctr">
                    <a:lnSpc>
                      <a:spcPts val="1200"/>
                    </a:lnSpc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Calibri"/>
                    </a:rPr>
                    <a:t>O</a:t>
                  </a: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56CACA6-1B43-9E8C-90D8-BD6A3BC921DD}"/>
                    </a:ext>
                  </a:extLst>
                </p:cNvPr>
                <p:cNvSpPr txBox="1"/>
                <p:nvPr/>
              </p:nvSpPr>
              <p:spPr>
                <a:xfrm>
                  <a:off x="1022748" y="3388921"/>
                  <a:ext cx="533463" cy="7550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  <a:defRPr/>
                  </a:pPr>
                  <a:endParaRPr lang="en-US" sz="1500" dirty="0">
                    <a:solidFill>
                      <a:srgbClr val="00B0F0"/>
                    </a:solidFill>
                    <a:latin typeface="Calibri"/>
                  </a:endParaRPr>
                </a:p>
                <a:p>
                  <a:pPr algn="ctr">
                    <a:lnSpc>
                      <a:spcPts val="1200"/>
                    </a:lnSpc>
                    <a:defRPr/>
                  </a:pPr>
                  <a:r>
                    <a:rPr lang="en-US" sz="1500" dirty="0">
                      <a:solidFill>
                        <a:srgbClr val="00B0F0"/>
                      </a:solidFill>
                      <a:latin typeface="Calibri"/>
                    </a:rPr>
                    <a:t>O</a:t>
                  </a:r>
                  <a:br>
                    <a:rPr lang="en-US" sz="1500" dirty="0">
                      <a:solidFill>
                        <a:srgbClr val="00B0F0"/>
                      </a:solidFill>
                      <a:latin typeface="Calibri"/>
                    </a:rPr>
                  </a:br>
                  <a:r>
                    <a:rPr lang="en-US" sz="1500" dirty="0">
                      <a:solidFill>
                        <a:srgbClr val="00B0F0"/>
                      </a:solidFill>
                      <a:latin typeface="Calibri"/>
                    </a:rPr>
                    <a:t>H</a:t>
                  </a:r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B1ABE9A8-F1D9-0D27-BFE1-924CECB4F5A0}"/>
                    </a:ext>
                  </a:extLst>
                </p:cNvPr>
                <p:cNvGrpSpPr/>
                <p:nvPr/>
              </p:nvGrpSpPr>
              <p:grpSpPr>
                <a:xfrm>
                  <a:off x="568712" y="3530417"/>
                  <a:ext cx="1996012" cy="404249"/>
                  <a:chOff x="568712" y="2605120"/>
                  <a:chExt cx="1996012" cy="404249"/>
                </a:xfrm>
              </p:grpSpPr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3C36656B-4753-7810-F27B-FC869D45309C}"/>
                      </a:ext>
                    </a:extLst>
                  </p:cNvPr>
                  <p:cNvCxnSpPr/>
                  <p:nvPr/>
                </p:nvCxnSpPr>
                <p:spPr>
                  <a:xfrm>
                    <a:off x="1003063" y="2807244"/>
                    <a:ext cx="156793" cy="0"/>
                  </a:xfrm>
                  <a:prstGeom prst="line">
                    <a:avLst/>
                  </a:prstGeom>
                  <a:ln w="38100" cap="rnd">
                    <a:solidFill>
                      <a:srgbClr val="FF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618091E4-4254-38F3-5A7F-32579F756961}"/>
                      </a:ext>
                    </a:extLst>
                  </p:cNvPr>
                  <p:cNvCxnSpPr/>
                  <p:nvPr/>
                </p:nvCxnSpPr>
                <p:spPr>
                  <a:xfrm>
                    <a:off x="2407931" y="2807244"/>
                    <a:ext cx="156793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8E7EB604-26B6-BB65-56E7-EFBCF1A9F7B5}"/>
                      </a:ext>
                    </a:extLst>
                  </p:cNvPr>
                  <p:cNvSpPr/>
                  <p:nvPr/>
                </p:nvSpPr>
                <p:spPr>
                  <a:xfrm>
                    <a:off x="568712" y="2605120"/>
                    <a:ext cx="404249" cy="40424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F9E5A2F7-1BC0-6473-41F3-6E11844434E5}"/>
                  </a:ext>
                </a:extLst>
              </p:cNvPr>
              <p:cNvGrpSpPr/>
              <p:nvPr/>
            </p:nvGrpSpPr>
            <p:grpSpPr>
              <a:xfrm flipH="1">
                <a:off x="755010" y="3530417"/>
                <a:ext cx="1958075" cy="404249"/>
                <a:chOff x="2551890" y="2605120"/>
                <a:chExt cx="1958075" cy="404249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B75F114F-34C6-170C-32AC-5EB3DDFEB241}"/>
                    </a:ext>
                  </a:extLst>
                </p:cNvPr>
                <p:cNvCxnSpPr/>
                <p:nvPr/>
              </p:nvCxnSpPr>
              <p:spPr>
                <a:xfrm>
                  <a:off x="2986241" y="2807244"/>
                  <a:ext cx="156793" cy="0"/>
                </a:xfrm>
                <a:prstGeom prst="line">
                  <a:avLst/>
                </a:prstGeom>
                <a:ln w="38100" cap="rnd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F2E27A53-E9CE-8227-D6D2-6686343DC82A}"/>
                    </a:ext>
                  </a:extLst>
                </p:cNvPr>
                <p:cNvCxnSpPr/>
                <p:nvPr/>
              </p:nvCxnSpPr>
              <p:spPr>
                <a:xfrm>
                  <a:off x="3361198" y="2807244"/>
                  <a:ext cx="156793" cy="0"/>
                </a:xfrm>
                <a:prstGeom prst="line">
                  <a:avLst/>
                </a:prstGeom>
                <a:ln w="38100" cap="rnd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1CDC697C-CC1A-534C-0AF0-7341D2504377}"/>
                    </a:ext>
                  </a:extLst>
                </p:cNvPr>
                <p:cNvCxnSpPr/>
                <p:nvPr/>
              </p:nvCxnSpPr>
              <p:spPr>
                <a:xfrm>
                  <a:off x="4353172" y="2807244"/>
                  <a:ext cx="156793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4CEF7AC1-64B1-21BE-6735-54B0F481D825}"/>
                    </a:ext>
                  </a:extLst>
                </p:cNvPr>
                <p:cNvSpPr/>
                <p:nvPr/>
              </p:nvSpPr>
              <p:spPr>
                <a:xfrm>
                  <a:off x="2551890" y="2605120"/>
                  <a:ext cx="404249" cy="40424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2135FE7-2D17-8090-1822-398BEE9BF230}"/>
                </a:ext>
              </a:extLst>
            </p:cNvPr>
            <p:cNvSpPr txBox="1"/>
            <p:nvPr/>
          </p:nvSpPr>
          <p:spPr>
            <a:xfrm>
              <a:off x="477405" y="3517097"/>
              <a:ext cx="349124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H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CB023AD-6D88-2E30-3609-7F152DEC7D8D}"/>
              </a:ext>
            </a:extLst>
          </p:cNvPr>
          <p:cNvGrpSpPr/>
          <p:nvPr/>
        </p:nvGrpSpPr>
        <p:grpSpPr>
          <a:xfrm rot="4980173">
            <a:off x="2370128" y="1999004"/>
            <a:ext cx="1078404" cy="412421"/>
            <a:chOff x="2920992" y="3169773"/>
            <a:chExt cx="1437872" cy="549895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22EB371-2223-FD54-9F03-D3E5CA1E6D49}"/>
                </a:ext>
              </a:extLst>
            </p:cNvPr>
            <p:cNvCxnSpPr/>
            <p:nvPr/>
          </p:nvCxnSpPr>
          <p:spPr>
            <a:xfrm>
              <a:off x="3805714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E633A71-BC68-495C-78B3-257FE036FDB1}"/>
                </a:ext>
              </a:extLst>
            </p:cNvPr>
            <p:cNvSpPr txBox="1"/>
            <p:nvPr/>
          </p:nvSpPr>
          <p:spPr>
            <a:xfrm>
              <a:off x="3825401" y="3169773"/>
              <a:ext cx="533463" cy="549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  <a:defRPr/>
              </a:pP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H</a:t>
              </a:r>
              <a:br>
                <a:rPr lang="en-US" sz="150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O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2F72C51-715B-FC69-24CE-E1DD814FFE6D}"/>
                </a:ext>
              </a:extLst>
            </p:cNvPr>
            <p:cNvSpPr txBox="1"/>
            <p:nvPr/>
          </p:nvSpPr>
          <p:spPr>
            <a:xfrm>
              <a:off x="2920992" y="3279532"/>
              <a:ext cx="3491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rgbClr val="00B0F0"/>
                  </a:solidFill>
                  <a:latin typeface="Calibri"/>
                </a:rPr>
                <a:t>H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D8C016C2-26E7-FCC8-CDE2-6BBDC0475BEA}"/>
                </a:ext>
              </a:extLst>
            </p:cNvPr>
            <p:cNvSpPr/>
            <p:nvPr/>
          </p:nvSpPr>
          <p:spPr>
            <a:xfrm flipH="1">
              <a:off x="3375965" y="3292852"/>
              <a:ext cx="404249" cy="404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7F9149D-9EC6-8374-9418-3EE23760DC71}"/>
                </a:ext>
              </a:extLst>
            </p:cNvPr>
            <p:cNvCxnSpPr/>
            <p:nvPr/>
          </p:nvCxnSpPr>
          <p:spPr>
            <a:xfrm flipH="1">
              <a:off x="3198595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3001D90-8E3A-B2A7-1FF6-DBCC49ACE8B3}"/>
              </a:ext>
            </a:extLst>
          </p:cNvPr>
          <p:cNvGrpSpPr/>
          <p:nvPr/>
        </p:nvGrpSpPr>
        <p:grpSpPr>
          <a:xfrm rot="11700000">
            <a:off x="2964843" y="1950993"/>
            <a:ext cx="1078406" cy="412421"/>
            <a:chOff x="2920991" y="3169774"/>
            <a:chExt cx="1437874" cy="549894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A3DD009-73F3-993B-CF06-A0A25A2D45A6}"/>
                </a:ext>
              </a:extLst>
            </p:cNvPr>
            <p:cNvCxnSpPr/>
            <p:nvPr/>
          </p:nvCxnSpPr>
          <p:spPr>
            <a:xfrm>
              <a:off x="3805714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FAAC7B0-D13D-A032-E832-04673A0069F9}"/>
                </a:ext>
              </a:extLst>
            </p:cNvPr>
            <p:cNvSpPr txBox="1"/>
            <p:nvPr/>
          </p:nvSpPr>
          <p:spPr>
            <a:xfrm>
              <a:off x="3825402" y="3169774"/>
              <a:ext cx="533463" cy="549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  <a:defRPr/>
              </a:pP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H</a:t>
              </a:r>
              <a:br>
                <a:rPr lang="en-US" sz="150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O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5D45218-B334-4287-BBF7-590386386BDD}"/>
                </a:ext>
              </a:extLst>
            </p:cNvPr>
            <p:cNvSpPr txBox="1"/>
            <p:nvPr/>
          </p:nvSpPr>
          <p:spPr>
            <a:xfrm>
              <a:off x="2920991" y="3279533"/>
              <a:ext cx="349124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rgbClr val="00B0F0"/>
                  </a:solidFill>
                  <a:latin typeface="Calibri"/>
                </a:rPr>
                <a:t>H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AF7585FD-6770-492F-2D28-34121EFA35F0}"/>
                </a:ext>
              </a:extLst>
            </p:cNvPr>
            <p:cNvSpPr/>
            <p:nvPr/>
          </p:nvSpPr>
          <p:spPr>
            <a:xfrm flipH="1">
              <a:off x="3375965" y="3292852"/>
              <a:ext cx="404249" cy="404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008E003-B191-1884-64CB-9BE8F71D681C}"/>
                </a:ext>
              </a:extLst>
            </p:cNvPr>
            <p:cNvCxnSpPr/>
            <p:nvPr/>
          </p:nvCxnSpPr>
          <p:spPr>
            <a:xfrm flipH="1">
              <a:off x="3198595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47F3604-C10E-F875-5992-B8B25B82AB4B}"/>
              </a:ext>
            </a:extLst>
          </p:cNvPr>
          <p:cNvGrpSpPr/>
          <p:nvPr/>
        </p:nvGrpSpPr>
        <p:grpSpPr>
          <a:xfrm rot="2590284">
            <a:off x="1616406" y="4247663"/>
            <a:ext cx="1078404" cy="412421"/>
            <a:chOff x="2920992" y="3169774"/>
            <a:chExt cx="1437872" cy="549895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1EEEDF3-0A6B-B41D-0E85-F2AEFCFBE501}"/>
                </a:ext>
              </a:extLst>
            </p:cNvPr>
            <p:cNvCxnSpPr/>
            <p:nvPr/>
          </p:nvCxnSpPr>
          <p:spPr>
            <a:xfrm>
              <a:off x="3805714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0565AAB-7028-8E70-B208-48E67F9F50FC}"/>
                </a:ext>
              </a:extLst>
            </p:cNvPr>
            <p:cNvSpPr txBox="1"/>
            <p:nvPr/>
          </p:nvSpPr>
          <p:spPr>
            <a:xfrm>
              <a:off x="3825401" y="3169774"/>
              <a:ext cx="533463" cy="549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  <a:defRPr/>
              </a:pP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H</a:t>
              </a:r>
              <a:br>
                <a:rPr lang="en-US" sz="150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O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BCF3E85-8840-34BA-4525-6A2E8026F93E}"/>
                </a:ext>
              </a:extLst>
            </p:cNvPr>
            <p:cNvSpPr txBox="1"/>
            <p:nvPr/>
          </p:nvSpPr>
          <p:spPr>
            <a:xfrm>
              <a:off x="2920992" y="3279533"/>
              <a:ext cx="3491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rgbClr val="00B0F0"/>
                  </a:solidFill>
                  <a:latin typeface="Calibri"/>
                </a:rPr>
                <a:t>H</a:t>
              </a: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C799F47-5A02-FA03-F793-57D7987CA52B}"/>
                </a:ext>
              </a:extLst>
            </p:cNvPr>
            <p:cNvSpPr/>
            <p:nvPr/>
          </p:nvSpPr>
          <p:spPr>
            <a:xfrm flipH="1">
              <a:off x="3375965" y="3292852"/>
              <a:ext cx="404249" cy="404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DF02B33-AC6A-D90E-8BEF-3CF08B5F2274}"/>
                </a:ext>
              </a:extLst>
            </p:cNvPr>
            <p:cNvCxnSpPr/>
            <p:nvPr/>
          </p:nvCxnSpPr>
          <p:spPr>
            <a:xfrm flipH="1">
              <a:off x="3198595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4E46261-BE77-1C28-6B66-7B5189CBB422}"/>
              </a:ext>
            </a:extLst>
          </p:cNvPr>
          <p:cNvGrpSpPr/>
          <p:nvPr/>
        </p:nvGrpSpPr>
        <p:grpSpPr>
          <a:xfrm rot="19261054">
            <a:off x="1064938" y="4632645"/>
            <a:ext cx="1059265" cy="566309"/>
            <a:chOff x="1220512" y="3169774"/>
            <a:chExt cx="1412353" cy="755078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EBF64B5-7A87-6B96-06E6-3AFE4D6FE22F}"/>
                </a:ext>
              </a:extLst>
            </p:cNvPr>
            <p:cNvSpPr txBox="1"/>
            <p:nvPr/>
          </p:nvSpPr>
          <p:spPr>
            <a:xfrm>
              <a:off x="2099403" y="3169774"/>
              <a:ext cx="533462" cy="755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  <a:defRPr/>
              </a:pPr>
              <a:br>
                <a:rPr lang="en-US" sz="1500" dirty="0">
                  <a:solidFill>
                    <a:srgbClr val="00B0F0"/>
                  </a:solidFill>
                  <a:latin typeface="Calibri"/>
                </a:rPr>
              </a:br>
              <a:r>
                <a:rPr lang="en-US" sz="1500" dirty="0">
                  <a:solidFill>
                    <a:srgbClr val="00B0F0"/>
                  </a:solidFill>
                  <a:latin typeface="Calibri"/>
                </a:rPr>
                <a:t>O</a:t>
              </a:r>
              <a:br>
                <a:rPr lang="en-US" sz="1500" dirty="0">
                  <a:solidFill>
                    <a:srgbClr val="00B0F0"/>
                  </a:solidFill>
                  <a:latin typeface="Calibri"/>
                </a:rPr>
              </a:br>
              <a:r>
                <a:rPr lang="en-US" sz="1500" dirty="0">
                  <a:solidFill>
                    <a:srgbClr val="00B0F0"/>
                  </a:solidFill>
                  <a:latin typeface="Calibri"/>
                </a:rPr>
                <a:t>H</a:t>
              </a: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8C0E724-0717-3ABB-C2D7-6C1121DAB955}"/>
                </a:ext>
              </a:extLst>
            </p:cNvPr>
            <p:cNvCxnSpPr/>
            <p:nvPr/>
          </p:nvCxnSpPr>
          <p:spPr>
            <a:xfrm>
              <a:off x="2079717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2304A75-C9DF-B8AD-1021-CB86E09EF187}"/>
                </a:ext>
              </a:extLst>
            </p:cNvPr>
            <p:cNvSpPr/>
            <p:nvPr/>
          </p:nvSpPr>
          <p:spPr>
            <a:xfrm>
              <a:off x="1654891" y="3292852"/>
              <a:ext cx="404249" cy="404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E7C015E-2565-183E-D7E0-91D4575E4560}"/>
                </a:ext>
              </a:extLst>
            </p:cNvPr>
            <p:cNvCxnSpPr/>
            <p:nvPr/>
          </p:nvCxnSpPr>
          <p:spPr>
            <a:xfrm flipH="1">
              <a:off x="1498116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2463F73A-6E1A-46D8-816A-D6A59799BEF1}"/>
                </a:ext>
              </a:extLst>
            </p:cNvPr>
            <p:cNvSpPr txBox="1"/>
            <p:nvPr/>
          </p:nvSpPr>
          <p:spPr>
            <a:xfrm>
              <a:off x="1220512" y="3279532"/>
              <a:ext cx="349124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H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647CDF0-B97A-B46F-395F-7C903DD2A9D3}"/>
              </a:ext>
            </a:extLst>
          </p:cNvPr>
          <p:cNvGrpSpPr/>
          <p:nvPr/>
        </p:nvGrpSpPr>
        <p:grpSpPr>
          <a:xfrm rot="4558963">
            <a:off x="920651" y="2435922"/>
            <a:ext cx="1059265" cy="566309"/>
            <a:chOff x="1220513" y="3169775"/>
            <a:chExt cx="1412353" cy="755078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F46E5E36-D087-130A-F140-3F09F337A30A}"/>
                </a:ext>
              </a:extLst>
            </p:cNvPr>
            <p:cNvSpPr txBox="1"/>
            <p:nvPr/>
          </p:nvSpPr>
          <p:spPr>
            <a:xfrm>
              <a:off x="2099404" y="3169775"/>
              <a:ext cx="533462" cy="755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  <a:defRPr/>
              </a:pPr>
              <a:br>
                <a:rPr lang="en-US" sz="1500" dirty="0">
                  <a:solidFill>
                    <a:srgbClr val="00B0F0"/>
                  </a:solidFill>
                  <a:latin typeface="Calibri"/>
                </a:rPr>
              </a:br>
              <a:r>
                <a:rPr lang="en-US" sz="1500" dirty="0">
                  <a:solidFill>
                    <a:srgbClr val="00B0F0"/>
                  </a:solidFill>
                  <a:latin typeface="Calibri"/>
                </a:rPr>
                <a:t>O</a:t>
              </a:r>
              <a:br>
                <a:rPr lang="en-US" sz="1500" dirty="0">
                  <a:solidFill>
                    <a:srgbClr val="00B0F0"/>
                  </a:solidFill>
                  <a:latin typeface="Calibri"/>
                </a:rPr>
              </a:br>
              <a:r>
                <a:rPr lang="en-US" sz="1500" dirty="0">
                  <a:solidFill>
                    <a:srgbClr val="00B0F0"/>
                  </a:solidFill>
                  <a:latin typeface="Calibri"/>
                </a:rPr>
                <a:t>H</a:t>
              </a: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22D3019-9757-E9B0-189B-A9A41725976D}"/>
                </a:ext>
              </a:extLst>
            </p:cNvPr>
            <p:cNvCxnSpPr/>
            <p:nvPr/>
          </p:nvCxnSpPr>
          <p:spPr>
            <a:xfrm>
              <a:off x="2079717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2A8D885-669F-82D4-C554-FDBABCA1D4FE}"/>
                </a:ext>
              </a:extLst>
            </p:cNvPr>
            <p:cNvSpPr/>
            <p:nvPr/>
          </p:nvSpPr>
          <p:spPr>
            <a:xfrm>
              <a:off x="1654891" y="3292852"/>
              <a:ext cx="404249" cy="404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DD00AF4-6B29-3BA0-C227-0D630447D488}"/>
                </a:ext>
              </a:extLst>
            </p:cNvPr>
            <p:cNvCxnSpPr/>
            <p:nvPr/>
          </p:nvCxnSpPr>
          <p:spPr>
            <a:xfrm flipH="1">
              <a:off x="1498116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D96B27E-1E28-684C-0ABE-4B2021148E8A}"/>
                </a:ext>
              </a:extLst>
            </p:cNvPr>
            <p:cNvSpPr txBox="1"/>
            <p:nvPr/>
          </p:nvSpPr>
          <p:spPr>
            <a:xfrm>
              <a:off x="1220513" y="3279534"/>
              <a:ext cx="349124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H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302D050-B16E-8A5B-F86A-E5CC3B9EA184}"/>
              </a:ext>
            </a:extLst>
          </p:cNvPr>
          <p:cNvGrpSpPr/>
          <p:nvPr/>
        </p:nvGrpSpPr>
        <p:grpSpPr>
          <a:xfrm rot="4558963">
            <a:off x="2747180" y="4930720"/>
            <a:ext cx="1059265" cy="566309"/>
            <a:chOff x="1220513" y="3169775"/>
            <a:chExt cx="1412353" cy="755078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68DBBBB-73AA-2FEE-93B7-23B5BE2EACEA}"/>
                </a:ext>
              </a:extLst>
            </p:cNvPr>
            <p:cNvSpPr txBox="1"/>
            <p:nvPr/>
          </p:nvSpPr>
          <p:spPr>
            <a:xfrm>
              <a:off x="2099404" y="3169775"/>
              <a:ext cx="533462" cy="755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  <a:defRPr/>
              </a:pPr>
              <a:br>
                <a:rPr lang="en-US" sz="1500" dirty="0">
                  <a:solidFill>
                    <a:srgbClr val="00B0F0"/>
                  </a:solidFill>
                  <a:latin typeface="Calibri"/>
                </a:rPr>
              </a:br>
              <a:r>
                <a:rPr lang="en-US" sz="1500" dirty="0">
                  <a:solidFill>
                    <a:srgbClr val="00B0F0"/>
                  </a:solidFill>
                  <a:latin typeface="Calibri"/>
                </a:rPr>
                <a:t>O</a:t>
              </a:r>
              <a:br>
                <a:rPr lang="en-US" sz="1500" dirty="0">
                  <a:solidFill>
                    <a:srgbClr val="00B0F0"/>
                  </a:solidFill>
                  <a:latin typeface="Calibri"/>
                </a:rPr>
              </a:br>
              <a:r>
                <a:rPr lang="en-US" sz="1500" dirty="0">
                  <a:solidFill>
                    <a:srgbClr val="00B0F0"/>
                  </a:solidFill>
                  <a:latin typeface="Calibri"/>
                </a:rPr>
                <a:t>H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7FCF5B0-87E1-9AA4-7CBD-FBD590242723}"/>
                </a:ext>
              </a:extLst>
            </p:cNvPr>
            <p:cNvCxnSpPr/>
            <p:nvPr/>
          </p:nvCxnSpPr>
          <p:spPr>
            <a:xfrm>
              <a:off x="2079717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1DFC1D38-5CA2-6B9A-289E-0F4DE946C0E6}"/>
                </a:ext>
              </a:extLst>
            </p:cNvPr>
            <p:cNvSpPr/>
            <p:nvPr/>
          </p:nvSpPr>
          <p:spPr>
            <a:xfrm>
              <a:off x="1654891" y="3292852"/>
              <a:ext cx="404249" cy="404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BA82485-2F47-80A9-562E-1A119829D62F}"/>
                </a:ext>
              </a:extLst>
            </p:cNvPr>
            <p:cNvCxnSpPr/>
            <p:nvPr/>
          </p:nvCxnSpPr>
          <p:spPr>
            <a:xfrm flipH="1">
              <a:off x="1498116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6A12B04-343C-5303-2F08-B9C191977E34}"/>
                </a:ext>
              </a:extLst>
            </p:cNvPr>
            <p:cNvSpPr txBox="1"/>
            <p:nvPr/>
          </p:nvSpPr>
          <p:spPr>
            <a:xfrm>
              <a:off x="1220513" y="3279534"/>
              <a:ext cx="349124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H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FAB42901-D935-477F-F572-1300380787BF}"/>
              </a:ext>
            </a:extLst>
          </p:cNvPr>
          <p:cNvSpPr txBox="1"/>
          <p:nvPr/>
        </p:nvSpPr>
        <p:spPr>
          <a:xfrm>
            <a:off x="538426" y="3964116"/>
            <a:ext cx="909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C00000"/>
                </a:solidFill>
              </a:rPr>
              <a:t>No Reaction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B018C876-45A2-1977-3F31-917838301E18}"/>
              </a:ext>
            </a:extLst>
          </p:cNvPr>
          <p:cNvSpPr txBox="1"/>
          <p:nvPr/>
        </p:nvSpPr>
        <p:spPr>
          <a:xfrm>
            <a:off x="5186473" y="4596967"/>
            <a:ext cx="909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8000"/>
                </a:solidFill>
              </a:rPr>
              <a:t>Reaction!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A90AB7B-1F4D-5F31-11A4-92EA141FAB62}"/>
              </a:ext>
            </a:extLst>
          </p:cNvPr>
          <p:cNvSpPr txBox="1"/>
          <p:nvPr/>
        </p:nvSpPr>
        <p:spPr>
          <a:xfrm>
            <a:off x="3551399" y="2504504"/>
            <a:ext cx="909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C00000"/>
                </a:solidFill>
              </a:rPr>
              <a:t>No Reaction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3679D5C-841C-E868-8532-66C0A5794705}"/>
              </a:ext>
            </a:extLst>
          </p:cNvPr>
          <p:cNvGrpSpPr/>
          <p:nvPr/>
        </p:nvGrpSpPr>
        <p:grpSpPr>
          <a:xfrm rot="20475616">
            <a:off x="5738254" y="5392168"/>
            <a:ext cx="1078405" cy="412421"/>
            <a:chOff x="2920991" y="3169774"/>
            <a:chExt cx="1437873" cy="549895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FDDB83B-55A3-4136-1FC0-8DD866B0D5E5}"/>
                </a:ext>
              </a:extLst>
            </p:cNvPr>
            <p:cNvCxnSpPr/>
            <p:nvPr/>
          </p:nvCxnSpPr>
          <p:spPr>
            <a:xfrm>
              <a:off x="3805714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531460E-AA5D-129D-53D1-431F158C4A3C}"/>
                </a:ext>
              </a:extLst>
            </p:cNvPr>
            <p:cNvSpPr txBox="1"/>
            <p:nvPr/>
          </p:nvSpPr>
          <p:spPr>
            <a:xfrm>
              <a:off x="3825401" y="3169774"/>
              <a:ext cx="533463" cy="549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  <a:defRPr/>
              </a:pP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H</a:t>
              </a:r>
              <a:br>
                <a:rPr lang="en-US" sz="150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O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9D9D700A-3ACB-627C-5EF3-71F449F86B80}"/>
                </a:ext>
              </a:extLst>
            </p:cNvPr>
            <p:cNvSpPr txBox="1"/>
            <p:nvPr/>
          </p:nvSpPr>
          <p:spPr>
            <a:xfrm>
              <a:off x="2920991" y="3279532"/>
              <a:ext cx="3491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rgbClr val="00B0F0"/>
                  </a:solidFill>
                  <a:latin typeface="Calibri"/>
                </a:rPr>
                <a:t>H</a:t>
              </a: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033E6F14-5439-588F-E35B-FAE797C1F5A9}"/>
                </a:ext>
              </a:extLst>
            </p:cNvPr>
            <p:cNvSpPr/>
            <p:nvPr/>
          </p:nvSpPr>
          <p:spPr>
            <a:xfrm flipH="1">
              <a:off x="3375965" y="3292852"/>
              <a:ext cx="404249" cy="404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7E034A5-C2AE-F397-936E-FE5D2F89DB36}"/>
                </a:ext>
              </a:extLst>
            </p:cNvPr>
            <p:cNvCxnSpPr/>
            <p:nvPr/>
          </p:nvCxnSpPr>
          <p:spPr>
            <a:xfrm flipH="1">
              <a:off x="3198595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59BD4DD-7A73-8C3B-5842-3B9C9120CFE9}"/>
              </a:ext>
            </a:extLst>
          </p:cNvPr>
          <p:cNvGrpSpPr/>
          <p:nvPr/>
        </p:nvGrpSpPr>
        <p:grpSpPr>
          <a:xfrm rot="20475616">
            <a:off x="151002" y="1533129"/>
            <a:ext cx="1078405" cy="412421"/>
            <a:chOff x="2920991" y="3169774"/>
            <a:chExt cx="1437873" cy="549895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E009E521-02EA-6977-0287-FF7DB7BBDE2D}"/>
                </a:ext>
              </a:extLst>
            </p:cNvPr>
            <p:cNvCxnSpPr/>
            <p:nvPr/>
          </p:nvCxnSpPr>
          <p:spPr>
            <a:xfrm>
              <a:off x="3805714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B4FEE5B6-E594-EED1-ABF4-29FD9CC8945A}"/>
                </a:ext>
              </a:extLst>
            </p:cNvPr>
            <p:cNvSpPr txBox="1"/>
            <p:nvPr/>
          </p:nvSpPr>
          <p:spPr>
            <a:xfrm>
              <a:off x="3825401" y="3169774"/>
              <a:ext cx="533463" cy="549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  <a:defRPr/>
              </a:pP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H</a:t>
              </a:r>
              <a:br>
                <a:rPr lang="en-US" sz="150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O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A615D798-8B11-3695-7AE8-948409E6FC5E}"/>
                </a:ext>
              </a:extLst>
            </p:cNvPr>
            <p:cNvSpPr txBox="1"/>
            <p:nvPr/>
          </p:nvSpPr>
          <p:spPr>
            <a:xfrm>
              <a:off x="2920991" y="3279532"/>
              <a:ext cx="3491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rgbClr val="00B0F0"/>
                  </a:solidFill>
                  <a:latin typeface="Calibri"/>
                </a:rPr>
                <a:t>H</a:t>
              </a: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4F8181C3-FC5D-42B3-E7DC-2C2A87686AFF}"/>
                </a:ext>
              </a:extLst>
            </p:cNvPr>
            <p:cNvSpPr/>
            <p:nvPr/>
          </p:nvSpPr>
          <p:spPr>
            <a:xfrm flipH="1">
              <a:off x="3375965" y="3292852"/>
              <a:ext cx="404249" cy="404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E7E184B-92B2-E9FC-719B-1729E80BB08B}"/>
                </a:ext>
              </a:extLst>
            </p:cNvPr>
            <p:cNvCxnSpPr/>
            <p:nvPr/>
          </p:nvCxnSpPr>
          <p:spPr>
            <a:xfrm flipH="1">
              <a:off x="3198595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D88FAA2-B444-5857-B283-D3A0DC20D448}"/>
              </a:ext>
            </a:extLst>
          </p:cNvPr>
          <p:cNvGrpSpPr/>
          <p:nvPr/>
        </p:nvGrpSpPr>
        <p:grpSpPr>
          <a:xfrm rot="2254135">
            <a:off x="5535911" y="1396298"/>
            <a:ext cx="1078403" cy="412421"/>
            <a:chOff x="2920992" y="3169773"/>
            <a:chExt cx="1437871" cy="549895"/>
          </a:xfrm>
        </p:grpSpPr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8E5B469-61EA-9B02-3FD5-6D9517ADCA15}"/>
                </a:ext>
              </a:extLst>
            </p:cNvPr>
            <p:cNvCxnSpPr/>
            <p:nvPr/>
          </p:nvCxnSpPr>
          <p:spPr>
            <a:xfrm>
              <a:off x="3805714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AC4DF3E7-4D6D-5BF5-A52B-2A83514C67EA}"/>
                </a:ext>
              </a:extLst>
            </p:cNvPr>
            <p:cNvSpPr txBox="1"/>
            <p:nvPr/>
          </p:nvSpPr>
          <p:spPr>
            <a:xfrm>
              <a:off x="3825400" y="3169773"/>
              <a:ext cx="533463" cy="549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  <a:defRPr/>
              </a:pP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H</a:t>
              </a:r>
              <a:br>
                <a:rPr lang="en-US" sz="150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O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B16E0EED-4DF2-EA4C-D146-A61089FED778}"/>
                </a:ext>
              </a:extLst>
            </p:cNvPr>
            <p:cNvSpPr txBox="1"/>
            <p:nvPr/>
          </p:nvSpPr>
          <p:spPr>
            <a:xfrm>
              <a:off x="2920992" y="3279533"/>
              <a:ext cx="3491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rgbClr val="00B0F0"/>
                  </a:solidFill>
                  <a:latin typeface="Calibri"/>
                </a:rPr>
                <a:t>H</a:t>
              </a: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0BF618EF-2508-F902-C071-7D6BA5F49B82}"/>
                </a:ext>
              </a:extLst>
            </p:cNvPr>
            <p:cNvSpPr/>
            <p:nvPr/>
          </p:nvSpPr>
          <p:spPr>
            <a:xfrm flipH="1">
              <a:off x="3375965" y="3292852"/>
              <a:ext cx="404249" cy="404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3EA122B7-3188-48BF-0544-64341E78FA1A}"/>
                </a:ext>
              </a:extLst>
            </p:cNvPr>
            <p:cNvCxnSpPr/>
            <p:nvPr/>
          </p:nvCxnSpPr>
          <p:spPr>
            <a:xfrm flipH="1">
              <a:off x="3198595" y="3494976"/>
              <a:ext cx="156793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7C2AC80-7199-F159-4EF4-107522A1A149}"/>
              </a:ext>
            </a:extLst>
          </p:cNvPr>
          <p:cNvCxnSpPr/>
          <p:nvPr/>
        </p:nvCxnSpPr>
        <p:spPr>
          <a:xfrm>
            <a:off x="751752" y="2029315"/>
            <a:ext cx="116349" cy="361322"/>
          </a:xfrm>
          <a:prstGeom prst="straightConnector1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314490CC-6E70-B7F5-30C4-D085D77231AE}"/>
              </a:ext>
            </a:extLst>
          </p:cNvPr>
          <p:cNvCxnSpPr>
            <a:cxnSpLocks/>
          </p:cNvCxnSpPr>
          <p:nvPr/>
        </p:nvCxnSpPr>
        <p:spPr>
          <a:xfrm flipH="1">
            <a:off x="870944" y="2718041"/>
            <a:ext cx="380081" cy="241698"/>
          </a:xfrm>
          <a:prstGeom prst="straightConnector1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4AAD1ED1-8D68-F4E6-474C-59E975F3F7D2}"/>
              </a:ext>
            </a:extLst>
          </p:cNvPr>
          <p:cNvCxnSpPr>
            <a:cxnSpLocks/>
          </p:cNvCxnSpPr>
          <p:nvPr/>
        </p:nvCxnSpPr>
        <p:spPr>
          <a:xfrm flipV="1">
            <a:off x="1227196" y="4498756"/>
            <a:ext cx="322814" cy="253195"/>
          </a:xfrm>
          <a:prstGeom prst="straightConnector1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084C4F6C-2F06-B0DF-A237-8FF137E9798D}"/>
              </a:ext>
            </a:extLst>
          </p:cNvPr>
          <p:cNvCxnSpPr>
            <a:cxnSpLocks/>
          </p:cNvCxnSpPr>
          <p:nvPr/>
        </p:nvCxnSpPr>
        <p:spPr>
          <a:xfrm flipH="1">
            <a:off x="2390703" y="4782653"/>
            <a:ext cx="312236" cy="166901"/>
          </a:xfrm>
          <a:prstGeom prst="straightConnector1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F58459EC-787B-7BED-7D4B-CDF69ACDCC1B}"/>
              </a:ext>
            </a:extLst>
          </p:cNvPr>
          <p:cNvCxnSpPr>
            <a:cxnSpLocks/>
          </p:cNvCxnSpPr>
          <p:nvPr/>
        </p:nvCxnSpPr>
        <p:spPr>
          <a:xfrm flipH="1" flipV="1">
            <a:off x="3452158" y="1771386"/>
            <a:ext cx="379559" cy="184913"/>
          </a:xfrm>
          <a:prstGeom prst="straightConnector1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E4C235F8-8C9B-7D03-0D4A-2532B1D7BFF9}"/>
              </a:ext>
            </a:extLst>
          </p:cNvPr>
          <p:cNvCxnSpPr>
            <a:cxnSpLocks/>
          </p:cNvCxnSpPr>
          <p:nvPr/>
        </p:nvCxnSpPr>
        <p:spPr>
          <a:xfrm flipV="1">
            <a:off x="2565406" y="1651502"/>
            <a:ext cx="498191" cy="39569"/>
          </a:xfrm>
          <a:prstGeom prst="straightConnector1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60415EF5-30DB-3F4E-828C-045BCE446293}"/>
              </a:ext>
            </a:extLst>
          </p:cNvPr>
          <p:cNvCxnSpPr>
            <a:cxnSpLocks/>
          </p:cNvCxnSpPr>
          <p:nvPr/>
        </p:nvCxnSpPr>
        <p:spPr>
          <a:xfrm flipH="1" flipV="1">
            <a:off x="2655181" y="3573495"/>
            <a:ext cx="533651" cy="45592"/>
          </a:xfrm>
          <a:prstGeom prst="straightConnector1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C3037003-6A50-7D6E-1B28-D6CBE9B64CFC}"/>
              </a:ext>
            </a:extLst>
          </p:cNvPr>
          <p:cNvCxnSpPr>
            <a:cxnSpLocks/>
          </p:cNvCxnSpPr>
          <p:nvPr/>
        </p:nvCxnSpPr>
        <p:spPr>
          <a:xfrm flipV="1">
            <a:off x="3526248" y="4843945"/>
            <a:ext cx="254926" cy="234073"/>
          </a:xfrm>
          <a:prstGeom prst="straightConnector1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793382DF-3732-89AE-60F2-FCCE7EDF7C5A}"/>
              </a:ext>
            </a:extLst>
          </p:cNvPr>
          <p:cNvCxnSpPr>
            <a:cxnSpLocks/>
          </p:cNvCxnSpPr>
          <p:nvPr/>
        </p:nvCxnSpPr>
        <p:spPr>
          <a:xfrm flipH="1">
            <a:off x="5533270" y="1775956"/>
            <a:ext cx="295501" cy="167600"/>
          </a:xfrm>
          <a:prstGeom prst="straightConnector1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38A29020-4F57-5C89-3A41-6AAD24E24B92}"/>
              </a:ext>
            </a:extLst>
          </p:cNvPr>
          <p:cNvCxnSpPr>
            <a:cxnSpLocks/>
          </p:cNvCxnSpPr>
          <p:nvPr/>
        </p:nvCxnSpPr>
        <p:spPr>
          <a:xfrm flipV="1">
            <a:off x="5937280" y="2322729"/>
            <a:ext cx="430802" cy="164435"/>
          </a:xfrm>
          <a:prstGeom prst="straightConnector1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06BFEA4A-5C4A-53B0-26A4-1721F699A764}"/>
              </a:ext>
            </a:extLst>
          </p:cNvPr>
          <p:cNvCxnSpPr>
            <a:cxnSpLocks/>
          </p:cNvCxnSpPr>
          <p:nvPr/>
        </p:nvCxnSpPr>
        <p:spPr>
          <a:xfrm flipH="1">
            <a:off x="5229533" y="3636644"/>
            <a:ext cx="369008" cy="196672"/>
          </a:xfrm>
          <a:prstGeom prst="straightConnector1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22921D4C-6233-FA3F-A514-17F89FA6343D}"/>
              </a:ext>
            </a:extLst>
          </p:cNvPr>
          <p:cNvCxnSpPr>
            <a:cxnSpLocks/>
          </p:cNvCxnSpPr>
          <p:nvPr/>
        </p:nvCxnSpPr>
        <p:spPr>
          <a:xfrm rot="10800000" flipH="1">
            <a:off x="4306114" y="4098457"/>
            <a:ext cx="369008" cy="196672"/>
          </a:xfrm>
          <a:prstGeom prst="straightConnector1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A6BA0F22-E1CA-F8A9-9D49-07913B28AADD}"/>
              </a:ext>
            </a:extLst>
          </p:cNvPr>
          <p:cNvCxnSpPr>
            <a:cxnSpLocks/>
          </p:cNvCxnSpPr>
          <p:nvPr/>
        </p:nvCxnSpPr>
        <p:spPr>
          <a:xfrm flipH="1">
            <a:off x="5186476" y="5654373"/>
            <a:ext cx="511331" cy="0"/>
          </a:xfrm>
          <a:prstGeom prst="straightConnector1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F34F4E0-745B-4025-AA4F-BD73E695E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Reactions…what’s actually happening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E9E2C-F146-4166-AC6E-602DB8C066A4}"/>
              </a:ext>
            </a:extLst>
          </p:cNvPr>
          <p:cNvSpPr txBox="1"/>
          <p:nvPr/>
        </p:nvSpPr>
        <p:spPr>
          <a:xfrm>
            <a:off x="7104992" y="961013"/>
            <a:ext cx="1864473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Molecules only react when collide with: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Right 3-D orientation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Enough Energy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/>
              <a:t>What if </a:t>
            </a:r>
            <a:r>
              <a:rPr lang="en-US" b="1" i="1" dirty="0"/>
              <a:t>something could help the reactants to get into their intermediate states?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520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5113437" y="2285705"/>
            <a:ext cx="3610535" cy="174541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503238" y="2289634"/>
            <a:ext cx="3611562" cy="17414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908" name="Freeform 4"/>
          <p:cNvSpPr>
            <a:spLocks/>
          </p:cNvSpPr>
          <p:nvPr/>
        </p:nvSpPr>
        <p:spPr bwMode="auto">
          <a:xfrm>
            <a:off x="990600" y="2316622"/>
            <a:ext cx="2054225" cy="1441450"/>
          </a:xfrm>
          <a:custGeom>
            <a:avLst/>
            <a:gdLst>
              <a:gd name="T0" fmla="*/ 0 w 1294"/>
              <a:gd name="T1" fmla="*/ 224 h 908"/>
              <a:gd name="T2" fmla="*/ 230 w 1294"/>
              <a:gd name="T3" fmla="*/ 226 h 908"/>
              <a:gd name="T4" fmla="*/ 336 w 1294"/>
              <a:gd name="T5" fmla="*/ 194 h 908"/>
              <a:gd name="T6" fmla="*/ 528 w 1294"/>
              <a:gd name="T7" fmla="*/ 88 h 908"/>
              <a:gd name="T8" fmla="*/ 748 w 1294"/>
              <a:gd name="T9" fmla="*/ 722 h 908"/>
              <a:gd name="T10" fmla="*/ 1048 w 1294"/>
              <a:gd name="T11" fmla="*/ 908 h 908"/>
              <a:gd name="T12" fmla="*/ 1294 w 1294"/>
              <a:gd name="T13" fmla="*/ 904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4" h="908">
                <a:moveTo>
                  <a:pt x="0" y="224"/>
                </a:moveTo>
                <a:cubicBezTo>
                  <a:pt x="38" y="224"/>
                  <a:pt x="174" y="231"/>
                  <a:pt x="230" y="226"/>
                </a:cubicBezTo>
                <a:cubicBezTo>
                  <a:pt x="310" y="224"/>
                  <a:pt x="293" y="225"/>
                  <a:pt x="336" y="194"/>
                </a:cubicBezTo>
                <a:cubicBezTo>
                  <a:pt x="386" y="171"/>
                  <a:pt x="459" y="0"/>
                  <a:pt x="528" y="88"/>
                </a:cubicBezTo>
                <a:cubicBezTo>
                  <a:pt x="597" y="176"/>
                  <a:pt x="661" y="585"/>
                  <a:pt x="748" y="722"/>
                </a:cubicBezTo>
                <a:cubicBezTo>
                  <a:pt x="835" y="859"/>
                  <a:pt x="936" y="898"/>
                  <a:pt x="1048" y="908"/>
                </a:cubicBezTo>
                <a:cubicBezTo>
                  <a:pt x="1140" y="908"/>
                  <a:pt x="1243" y="905"/>
                  <a:pt x="1294" y="90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914" name="Rectangle 10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Energy Dynamics of Chemical Reactions</a:t>
            </a:r>
            <a:endParaRPr lang="en-US" sz="2400" i="1" dirty="0"/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947738" y="2357897"/>
            <a:ext cx="369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2662238" y="3356434"/>
            <a:ext cx="36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6018312" y="3381834"/>
            <a:ext cx="369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7724875" y="2357897"/>
            <a:ext cx="369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1143000" y="4007309"/>
            <a:ext cx="216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</a:t>
            </a: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5837616" y="4007309"/>
            <a:ext cx="216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 rot="16200000">
            <a:off x="4149827" y="3042695"/>
            <a:ext cx="15906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Free Energy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 rot="16200000">
            <a:off x="-461962" y="3042695"/>
            <a:ext cx="16383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Free Energy</a:t>
            </a:r>
          </a:p>
        </p:txBody>
      </p:sp>
      <p:sp>
        <p:nvSpPr>
          <p:cNvPr id="123923" name="Text Box 19"/>
          <p:cNvSpPr txBox="1">
            <a:spLocks noChangeArrowheads="1"/>
          </p:cNvSpPr>
          <p:nvPr/>
        </p:nvSpPr>
        <p:spPr bwMode="auto">
          <a:xfrm>
            <a:off x="541338" y="3640597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Exergonic</a:t>
            </a:r>
          </a:p>
        </p:txBody>
      </p:sp>
      <p:sp>
        <p:nvSpPr>
          <p:cNvPr id="123924" name="Text Box 20"/>
          <p:cNvSpPr txBox="1">
            <a:spLocks noChangeArrowheads="1"/>
          </p:cNvSpPr>
          <p:nvPr/>
        </p:nvSpPr>
        <p:spPr bwMode="auto">
          <a:xfrm>
            <a:off x="7431772" y="3653297"/>
            <a:ext cx="1330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Endergonic</a:t>
            </a:r>
          </a:p>
        </p:txBody>
      </p:sp>
      <p:grpSp>
        <p:nvGrpSpPr>
          <p:cNvPr id="123925" name="Group 21"/>
          <p:cNvGrpSpPr>
            <a:grpSpLocks/>
          </p:cNvGrpSpPr>
          <p:nvPr/>
        </p:nvGrpSpPr>
        <p:grpSpPr bwMode="auto">
          <a:xfrm>
            <a:off x="866775" y="2675397"/>
            <a:ext cx="2209800" cy="1076325"/>
            <a:chOff x="666" y="3318"/>
            <a:chExt cx="1392" cy="678"/>
          </a:xfrm>
        </p:grpSpPr>
        <p:sp>
          <p:nvSpPr>
            <p:cNvPr id="123926" name="Line 22"/>
            <p:cNvSpPr>
              <a:spLocks noChangeShapeType="1"/>
            </p:cNvSpPr>
            <p:nvPr/>
          </p:nvSpPr>
          <p:spPr bwMode="auto">
            <a:xfrm>
              <a:off x="666" y="3318"/>
              <a:ext cx="2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927" name="Line 23"/>
            <p:cNvSpPr>
              <a:spLocks noChangeShapeType="1"/>
            </p:cNvSpPr>
            <p:nvPr/>
          </p:nvSpPr>
          <p:spPr bwMode="auto">
            <a:xfrm>
              <a:off x="1764" y="3996"/>
              <a:ext cx="2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3928" name="Freeform 24"/>
          <p:cNvSpPr>
            <a:spLocks/>
          </p:cNvSpPr>
          <p:nvPr/>
        </p:nvSpPr>
        <p:spPr bwMode="auto">
          <a:xfrm flipH="1">
            <a:off x="6002437" y="2316622"/>
            <a:ext cx="2054225" cy="1441450"/>
          </a:xfrm>
          <a:custGeom>
            <a:avLst/>
            <a:gdLst>
              <a:gd name="T0" fmla="*/ 0 w 1294"/>
              <a:gd name="T1" fmla="*/ 224 h 908"/>
              <a:gd name="T2" fmla="*/ 230 w 1294"/>
              <a:gd name="T3" fmla="*/ 226 h 908"/>
              <a:gd name="T4" fmla="*/ 336 w 1294"/>
              <a:gd name="T5" fmla="*/ 194 h 908"/>
              <a:gd name="T6" fmla="*/ 528 w 1294"/>
              <a:gd name="T7" fmla="*/ 88 h 908"/>
              <a:gd name="T8" fmla="*/ 748 w 1294"/>
              <a:gd name="T9" fmla="*/ 722 h 908"/>
              <a:gd name="T10" fmla="*/ 1048 w 1294"/>
              <a:gd name="T11" fmla="*/ 908 h 908"/>
              <a:gd name="T12" fmla="*/ 1294 w 1294"/>
              <a:gd name="T13" fmla="*/ 904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4" h="908">
                <a:moveTo>
                  <a:pt x="0" y="224"/>
                </a:moveTo>
                <a:cubicBezTo>
                  <a:pt x="38" y="224"/>
                  <a:pt x="174" y="231"/>
                  <a:pt x="230" y="226"/>
                </a:cubicBezTo>
                <a:cubicBezTo>
                  <a:pt x="310" y="224"/>
                  <a:pt x="293" y="225"/>
                  <a:pt x="336" y="194"/>
                </a:cubicBezTo>
                <a:cubicBezTo>
                  <a:pt x="386" y="171"/>
                  <a:pt x="459" y="0"/>
                  <a:pt x="528" y="88"/>
                </a:cubicBezTo>
                <a:cubicBezTo>
                  <a:pt x="597" y="176"/>
                  <a:pt x="661" y="585"/>
                  <a:pt x="748" y="722"/>
                </a:cubicBezTo>
                <a:cubicBezTo>
                  <a:pt x="835" y="859"/>
                  <a:pt x="936" y="898"/>
                  <a:pt x="1048" y="908"/>
                </a:cubicBezTo>
                <a:cubicBezTo>
                  <a:pt x="1140" y="908"/>
                  <a:pt x="1243" y="905"/>
                  <a:pt x="1294" y="90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929" name="Text Box 25"/>
          <p:cNvSpPr txBox="1">
            <a:spLocks noChangeArrowheads="1"/>
          </p:cNvSpPr>
          <p:nvPr/>
        </p:nvSpPr>
        <p:spPr bwMode="auto">
          <a:xfrm>
            <a:off x="3419475" y="2351547"/>
            <a:ext cx="523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</a:t>
            </a:r>
          </a:p>
        </p:txBody>
      </p:sp>
      <p:grpSp>
        <p:nvGrpSpPr>
          <p:cNvPr id="123930" name="Group 26"/>
          <p:cNvGrpSpPr>
            <a:grpSpLocks/>
          </p:cNvGrpSpPr>
          <p:nvPr/>
        </p:nvGrpSpPr>
        <p:grpSpPr bwMode="auto">
          <a:xfrm>
            <a:off x="1381125" y="2395997"/>
            <a:ext cx="2003425" cy="288925"/>
            <a:chOff x="870" y="3142"/>
            <a:chExt cx="1262" cy="182"/>
          </a:xfrm>
        </p:grpSpPr>
        <p:sp>
          <p:nvSpPr>
            <p:cNvPr id="123931" name="AutoShape 27"/>
            <p:cNvSpPr>
              <a:spLocks/>
            </p:cNvSpPr>
            <p:nvPr/>
          </p:nvSpPr>
          <p:spPr bwMode="auto">
            <a:xfrm>
              <a:off x="1872" y="3142"/>
              <a:ext cx="260" cy="182"/>
            </a:xfrm>
            <a:prstGeom prst="rightBrace">
              <a:avLst>
                <a:gd name="adj1" fmla="val 12088"/>
                <a:gd name="adj2" fmla="val 50000"/>
              </a:avLst>
            </a:prstGeom>
            <a:noFill/>
            <a:ln w="19050" cap="rnd">
              <a:solidFill>
                <a:srgbClr val="99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932" name="Line 28"/>
            <p:cNvSpPr>
              <a:spLocks noChangeShapeType="1"/>
            </p:cNvSpPr>
            <p:nvPr/>
          </p:nvSpPr>
          <p:spPr bwMode="auto">
            <a:xfrm>
              <a:off x="1098" y="3144"/>
              <a:ext cx="786" cy="0"/>
            </a:xfrm>
            <a:prstGeom prst="line">
              <a:avLst/>
            </a:prstGeom>
            <a:noFill/>
            <a:ln w="19050" cap="rnd">
              <a:solidFill>
                <a:srgbClr val="99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933" name="Line 29"/>
            <p:cNvSpPr>
              <a:spLocks noChangeShapeType="1"/>
            </p:cNvSpPr>
            <p:nvPr/>
          </p:nvSpPr>
          <p:spPr bwMode="auto">
            <a:xfrm>
              <a:off x="870" y="3324"/>
              <a:ext cx="1014" cy="0"/>
            </a:xfrm>
            <a:prstGeom prst="line">
              <a:avLst/>
            </a:prstGeom>
            <a:noFill/>
            <a:ln w="19050" cap="rnd">
              <a:solidFill>
                <a:srgbClr val="99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3934" name="Group 30"/>
          <p:cNvGrpSpPr>
            <a:grpSpLocks/>
          </p:cNvGrpSpPr>
          <p:nvPr/>
        </p:nvGrpSpPr>
        <p:grpSpPr bwMode="auto">
          <a:xfrm>
            <a:off x="6431062" y="2410284"/>
            <a:ext cx="1222375" cy="1341438"/>
            <a:chOff x="3876" y="3151"/>
            <a:chExt cx="770" cy="845"/>
          </a:xfrm>
        </p:grpSpPr>
        <p:sp>
          <p:nvSpPr>
            <p:cNvPr id="123935" name="AutoShape 31"/>
            <p:cNvSpPr>
              <a:spLocks/>
            </p:cNvSpPr>
            <p:nvPr/>
          </p:nvSpPr>
          <p:spPr bwMode="auto">
            <a:xfrm>
              <a:off x="4487" y="3154"/>
              <a:ext cx="159" cy="842"/>
            </a:xfrm>
            <a:prstGeom prst="rightBrace">
              <a:avLst>
                <a:gd name="adj1" fmla="val 64013"/>
                <a:gd name="adj2" fmla="val 50000"/>
              </a:avLst>
            </a:prstGeom>
            <a:noFill/>
            <a:ln w="19050" cap="rnd">
              <a:solidFill>
                <a:srgbClr val="99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936" name="Line 32"/>
            <p:cNvSpPr>
              <a:spLocks noChangeShapeType="1"/>
            </p:cNvSpPr>
            <p:nvPr/>
          </p:nvSpPr>
          <p:spPr bwMode="auto">
            <a:xfrm>
              <a:off x="4405" y="3151"/>
              <a:ext cx="90" cy="0"/>
            </a:xfrm>
            <a:prstGeom prst="line">
              <a:avLst/>
            </a:prstGeom>
            <a:noFill/>
            <a:ln w="19050" cap="rnd">
              <a:solidFill>
                <a:srgbClr val="99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937" name="Line 33"/>
            <p:cNvSpPr>
              <a:spLocks noChangeShapeType="1"/>
            </p:cNvSpPr>
            <p:nvPr/>
          </p:nvSpPr>
          <p:spPr bwMode="auto">
            <a:xfrm flipV="1">
              <a:off x="3876" y="3996"/>
              <a:ext cx="619" cy="0"/>
            </a:xfrm>
            <a:prstGeom prst="line">
              <a:avLst/>
            </a:prstGeom>
            <a:noFill/>
            <a:ln w="19050" cap="rnd">
              <a:solidFill>
                <a:srgbClr val="99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7678837" y="2884947"/>
            <a:ext cx="523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</a:t>
            </a:r>
          </a:p>
        </p:txBody>
      </p:sp>
      <p:grpSp>
        <p:nvGrpSpPr>
          <p:cNvPr id="123940" name="Group 36"/>
          <p:cNvGrpSpPr>
            <a:grpSpLocks/>
          </p:cNvGrpSpPr>
          <p:nvPr/>
        </p:nvGrpSpPr>
        <p:grpSpPr bwMode="auto">
          <a:xfrm flipH="1">
            <a:off x="5913537" y="2675397"/>
            <a:ext cx="2209800" cy="1076325"/>
            <a:chOff x="666" y="3318"/>
            <a:chExt cx="1392" cy="678"/>
          </a:xfrm>
        </p:grpSpPr>
        <p:sp>
          <p:nvSpPr>
            <p:cNvPr id="123941" name="Line 37"/>
            <p:cNvSpPr>
              <a:spLocks noChangeShapeType="1"/>
            </p:cNvSpPr>
            <p:nvPr/>
          </p:nvSpPr>
          <p:spPr bwMode="auto">
            <a:xfrm>
              <a:off x="666" y="3318"/>
              <a:ext cx="2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942" name="Line 38"/>
            <p:cNvSpPr>
              <a:spLocks noChangeShapeType="1"/>
            </p:cNvSpPr>
            <p:nvPr/>
          </p:nvSpPr>
          <p:spPr bwMode="auto">
            <a:xfrm>
              <a:off x="1764" y="3996"/>
              <a:ext cx="2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52463" y="2537284"/>
            <a:ext cx="2392362" cy="1223963"/>
            <a:chOff x="652463" y="2800058"/>
            <a:chExt cx="2392362" cy="1223963"/>
          </a:xfrm>
        </p:grpSpPr>
        <p:sp>
          <p:nvSpPr>
            <p:cNvPr id="123973" name="Freeform 69"/>
            <p:cNvSpPr>
              <a:spLocks/>
            </p:cNvSpPr>
            <p:nvPr/>
          </p:nvSpPr>
          <p:spPr bwMode="auto">
            <a:xfrm>
              <a:off x="990600" y="2800058"/>
              <a:ext cx="2054225" cy="1223963"/>
            </a:xfrm>
            <a:custGeom>
              <a:avLst/>
              <a:gdLst>
                <a:gd name="T0" fmla="*/ 0 w 1294"/>
                <a:gd name="T1" fmla="*/ 87 h 771"/>
                <a:gd name="T2" fmla="*/ 230 w 1294"/>
                <a:gd name="T3" fmla="*/ 89 h 771"/>
                <a:gd name="T4" fmla="*/ 509 w 1294"/>
                <a:gd name="T5" fmla="*/ 83 h 771"/>
                <a:gd name="T6" fmla="*/ 748 w 1294"/>
                <a:gd name="T7" fmla="*/ 585 h 771"/>
                <a:gd name="T8" fmla="*/ 1048 w 1294"/>
                <a:gd name="T9" fmla="*/ 771 h 771"/>
                <a:gd name="T10" fmla="*/ 1294 w 1294"/>
                <a:gd name="T11" fmla="*/ 767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4" h="771">
                  <a:moveTo>
                    <a:pt x="0" y="87"/>
                  </a:moveTo>
                  <a:cubicBezTo>
                    <a:pt x="38" y="87"/>
                    <a:pt x="145" y="90"/>
                    <a:pt x="230" y="89"/>
                  </a:cubicBezTo>
                  <a:cubicBezTo>
                    <a:pt x="318" y="94"/>
                    <a:pt x="423" y="0"/>
                    <a:pt x="509" y="83"/>
                  </a:cubicBezTo>
                  <a:cubicBezTo>
                    <a:pt x="595" y="166"/>
                    <a:pt x="658" y="470"/>
                    <a:pt x="748" y="585"/>
                  </a:cubicBezTo>
                  <a:cubicBezTo>
                    <a:pt x="838" y="700"/>
                    <a:pt x="936" y="761"/>
                    <a:pt x="1048" y="771"/>
                  </a:cubicBezTo>
                  <a:cubicBezTo>
                    <a:pt x="1140" y="771"/>
                    <a:pt x="1243" y="768"/>
                    <a:pt x="1294" y="767"/>
                  </a:cubicBezTo>
                </a:path>
              </a:pathLst>
            </a:custGeom>
            <a:noFill/>
            <a:ln w="38100" cap="flat" cmpd="sng">
              <a:solidFill>
                <a:srgbClr val="4E7E5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974" name="Text Box 70"/>
            <p:cNvSpPr txBox="1">
              <a:spLocks noChangeArrowheads="1"/>
            </p:cNvSpPr>
            <p:nvPr/>
          </p:nvSpPr>
          <p:spPr bwMode="auto">
            <a:xfrm>
              <a:off x="652463" y="3214396"/>
              <a:ext cx="1071562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E7E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With a catalyst</a:t>
              </a:r>
            </a:p>
          </p:txBody>
        </p:sp>
        <p:sp>
          <p:nvSpPr>
            <p:cNvPr id="123975" name="Line 71"/>
            <p:cNvSpPr>
              <a:spLocks noChangeShapeType="1"/>
            </p:cNvSpPr>
            <p:nvPr/>
          </p:nvSpPr>
          <p:spPr bwMode="auto">
            <a:xfrm flipV="1">
              <a:off x="1397000" y="3098508"/>
              <a:ext cx="457200" cy="327025"/>
            </a:xfrm>
            <a:prstGeom prst="line">
              <a:avLst/>
            </a:prstGeom>
            <a:noFill/>
            <a:ln w="19050" cap="rnd">
              <a:solidFill>
                <a:srgbClr val="4E7E5D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57975" y="2507122"/>
            <a:ext cx="2176462" cy="1250950"/>
            <a:chOff x="5580063" y="2769896"/>
            <a:chExt cx="2176462" cy="1250950"/>
          </a:xfrm>
        </p:grpSpPr>
        <p:sp>
          <p:nvSpPr>
            <p:cNvPr id="123977" name="Freeform 73"/>
            <p:cNvSpPr>
              <a:spLocks/>
            </p:cNvSpPr>
            <p:nvPr/>
          </p:nvSpPr>
          <p:spPr bwMode="auto">
            <a:xfrm>
              <a:off x="5702300" y="2769896"/>
              <a:ext cx="2054225" cy="1250950"/>
            </a:xfrm>
            <a:custGeom>
              <a:avLst/>
              <a:gdLst>
                <a:gd name="T0" fmla="*/ 1294 w 1294"/>
                <a:gd name="T1" fmla="*/ 104 h 788"/>
                <a:gd name="T2" fmla="*/ 1064 w 1294"/>
                <a:gd name="T3" fmla="*/ 106 h 788"/>
                <a:gd name="T4" fmla="*/ 747 w 1294"/>
                <a:gd name="T5" fmla="*/ 83 h 788"/>
                <a:gd name="T6" fmla="*/ 546 w 1294"/>
                <a:gd name="T7" fmla="*/ 602 h 788"/>
                <a:gd name="T8" fmla="*/ 246 w 1294"/>
                <a:gd name="T9" fmla="*/ 788 h 788"/>
                <a:gd name="T10" fmla="*/ 0 w 1294"/>
                <a:gd name="T11" fmla="*/ 784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4" h="788">
                  <a:moveTo>
                    <a:pt x="1294" y="104"/>
                  </a:moveTo>
                  <a:cubicBezTo>
                    <a:pt x="1256" y="104"/>
                    <a:pt x="1155" y="109"/>
                    <a:pt x="1064" y="106"/>
                  </a:cubicBezTo>
                  <a:cubicBezTo>
                    <a:pt x="974" y="107"/>
                    <a:pt x="833" y="0"/>
                    <a:pt x="747" y="83"/>
                  </a:cubicBezTo>
                  <a:cubicBezTo>
                    <a:pt x="661" y="166"/>
                    <a:pt x="630" y="485"/>
                    <a:pt x="546" y="602"/>
                  </a:cubicBezTo>
                  <a:cubicBezTo>
                    <a:pt x="462" y="719"/>
                    <a:pt x="358" y="778"/>
                    <a:pt x="246" y="788"/>
                  </a:cubicBezTo>
                  <a:cubicBezTo>
                    <a:pt x="154" y="788"/>
                    <a:pt x="51" y="785"/>
                    <a:pt x="0" y="784"/>
                  </a:cubicBezTo>
                </a:path>
              </a:pathLst>
            </a:custGeom>
            <a:noFill/>
            <a:ln w="38100" cap="flat" cmpd="sng">
              <a:solidFill>
                <a:srgbClr val="4E7E5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978" name="Text Box 74"/>
            <p:cNvSpPr txBox="1">
              <a:spLocks noChangeArrowheads="1"/>
            </p:cNvSpPr>
            <p:nvPr/>
          </p:nvSpPr>
          <p:spPr bwMode="auto">
            <a:xfrm>
              <a:off x="5580063" y="3214396"/>
              <a:ext cx="1071562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E7E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With a catalyst</a:t>
              </a:r>
            </a:p>
          </p:txBody>
        </p:sp>
        <p:sp>
          <p:nvSpPr>
            <p:cNvPr id="123979" name="Line 75"/>
            <p:cNvSpPr>
              <a:spLocks noChangeShapeType="1"/>
            </p:cNvSpPr>
            <p:nvPr/>
          </p:nvSpPr>
          <p:spPr bwMode="auto">
            <a:xfrm flipV="1">
              <a:off x="6324600" y="3098508"/>
              <a:ext cx="457200" cy="327025"/>
            </a:xfrm>
            <a:prstGeom prst="line">
              <a:avLst/>
            </a:prstGeom>
            <a:noFill/>
            <a:ln w="19050" cap="rnd">
              <a:solidFill>
                <a:srgbClr val="4E7E5D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WordArt 214"/>
          <p:cNvSpPr>
            <a:spLocks noChangeArrowheads="1" noChangeShapeType="1" noTextEdit="1"/>
          </p:cNvSpPr>
          <p:nvPr/>
        </p:nvSpPr>
        <p:spPr bwMode="auto">
          <a:xfrm>
            <a:off x="3118471" y="3367585"/>
            <a:ext cx="823912" cy="301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Harrington"/>
                <a:ea typeface="+mn-ea"/>
                <a:cs typeface="+mn-cs"/>
              </a:rPr>
              <a:t>Energy</a:t>
            </a:r>
          </a:p>
        </p:txBody>
      </p:sp>
      <p:sp>
        <p:nvSpPr>
          <p:cNvPr id="71" name="WordArt 214"/>
          <p:cNvSpPr>
            <a:spLocks noChangeArrowheads="1" noChangeShapeType="1" noTextEdit="1"/>
          </p:cNvSpPr>
          <p:nvPr/>
        </p:nvSpPr>
        <p:spPr bwMode="auto">
          <a:xfrm>
            <a:off x="5171208" y="3410433"/>
            <a:ext cx="823912" cy="301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Harrington"/>
                <a:ea typeface="+mn-ea"/>
                <a:cs typeface="+mn-cs"/>
              </a:rPr>
              <a:t>Energy</a:t>
            </a: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67943" y="405706"/>
            <a:ext cx="4320086" cy="18047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Exergonic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Reaction in which the reactants have more energy than the products (Exothermic)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is released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(i.e. exits the molecules)</a:t>
            </a: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4655972" y="405706"/>
            <a:ext cx="4320086" cy="18047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Endergonic Reaction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Reaction in which the reactants have less energy than the products.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Energy is required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(i.e. Enters the molecules)</a:t>
            </a: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-1904" y="4301589"/>
            <a:ext cx="9145904" cy="25776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Energy of Activation (EA): 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Energy needed to get a reaction started</a:t>
            </a:r>
          </a:p>
          <a:p>
            <a:pPr lvl="1" defTabSz="914400">
              <a:spcAft>
                <a:spcPts val="300"/>
              </a:spcAft>
              <a:buFontTx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Often supplied by heat from surroundings.</a:t>
            </a:r>
          </a:p>
          <a:p>
            <a:pPr lvl="1" defTabSz="914400">
              <a:spcAft>
                <a:spcPts val="300"/>
              </a:spcAft>
              <a:buFontTx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Along with concentrations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of R and P, 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etermines the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Rate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of a reaction</a:t>
            </a:r>
          </a:p>
          <a:p>
            <a:pPr marL="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Catalyst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:  chemical that speeds helps a reaction to occur more quickly</a:t>
            </a:r>
          </a:p>
          <a:p>
            <a:pPr marL="457200" marR="0" lvl="1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Helps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reactants get into their intermediate state.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457200" marR="0" lvl="1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Lowers the energy of activation</a:t>
            </a:r>
          </a:p>
          <a:p>
            <a:pPr marL="457200" marR="0" lvl="1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Is not altered in the reaction</a:t>
            </a:r>
          </a:p>
          <a:p>
            <a:pPr marL="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Enzyme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:  an organic molecule that functions as a catalyst (usually proteins, sometimes RNA)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E242230-4634-4216-85C1-58A9FAE526DF}"/>
              </a:ext>
            </a:extLst>
          </p:cNvPr>
          <p:cNvSpPr/>
          <p:nvPr/>
        </p:nvSpPr>
        <p:spPr>
          <a:xfrm>
            <a:off x="491411" y="2285704"/>
            <a:ext cx="3610535" cy="1727947"/>
          </a:xfrm>
          <a:custGeom>
            <a:avLst/>
            <a:gdLst>
              <a:gd name="connsiteX0" fmla="*/ 0 w 3610535"/>
              <a:gd name="connsiteY0" fmla="*/ 0 h 1727947"/>
              <a:gd name="connsiteX1" fmla="*/ 0 w 3610535"/>
              <a:gd name="connsiteY1" fmla="*/ 1727947 h 1727947"/>
              <a:gd name="connsiteX2" fmla="*/ 80683 w 3610535"/>
              <a:gd name="connsiteY2" fmla="*/ 1727947 h 1727947"/>
              <a:gd name="connsiteX3" fmla="*/ 3610535 w 3610535"/>
              <a:gd name="connsiteY3" fmla="*/ 1727947 h 172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0535" h="1727947">
                <a:moveTo>
                  <a:pt x="0" y="0"/>
                </a:moveTo>
                <a:lnTo>
                  <a:pt x="0" y="1727947"/>
                </a:lnTo>
                <a:lnTo>
                  <a:pt x="80683" y="1727947"/>
                </a:lnTo>
                <a:lnTo>
                  <a:pt x="3610535" y="1727947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3A1C0A6-95CC-4C44-B99C-7F737F6CCDEA}"/>
              </a:ext>
            </a:extLst>
          </p:cNvPr>
          <p:cNvSpPr/>
          <p:nvPr/>
        </p:nvSpPr>
        <p:spPr>
          <a:xfrm>
            <a:off x="5113437" y="2285704"/>
            <a:ext cx="3610535" cy="1727947"/>
          </a:xfrm>
          <a:custGeom>
            <a:avLst/>
            <a:gdLst>
              <a:gd name="connsiteX0" fmla="*/ 0 w 3610535"/>
              <a:gd name="connsiteY0" fmla="*/ 0 h 1727947"/>
              <a:gd name="connsiteX1" fmla="*/ 0 w 3610535"/>
              <a:gd name="connsiteY1" fmla="*/ 1727947 h 1727947"/>
              <a:gd name="connsiteX2" fmla="*/ 80683 w 3610535"/>
              <a:gd name="connsiteY2" fmla="*/ 1727947 h 1727947"/>
              <a:gd name="connsiteX3" fmla="*/ 3610535 w 3610535"/>
              <a:gd name="connsiteY3" fmla="*/ 1727947 h 172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0535" h="1727947">
                <a:moveTo>
                  <a:pt x="0" y="0"/>
                </a:moveTo>
                <a:lnTo>
                  <a:pt x="0" y="1727947"/>
                </a:lnTo>
                <a:lnTo>
                  <a:pt x="80683" y="1727947"/>
                </a:lnTo>
                <a:lnTo>
                  <a:pt x="3610535" y="1727947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7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19624</TotalTime>
  <Words>1064</Words>
  <Application>Microsoft Office PowerPoint</Application>
  <PresentationFormat>On-screen Show (4:3)</PresentationFormat>
  <Paragraphs>292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Courier New</vt:lpstr>
      <vt:lpstr>Harrington</vt:lpstr>
      <vt:lpstr>Times New Roman</vt:lpstr>
      <vt:lpstr>Wingdings</vt:lpstr>
      <vt:lpstr>1_Office Theme</vt:lpstr>
      <vt:lpstr>Chemical Reactions</vt:lpstr>
      <vt:lpstr>Physical Changes vs. Chemical Reactions</vt:lpstr>
      <vt:lpstr>Some Cool Chemical Reactions</vt:lpstr>
      <vt:lpstr>Making and Breaking Macromolecules</vt:lpstr>
      <vt:lpstr>PowerPoint Presentation</vt:lpstr>
      <vt:lpstr>Where Does the Energy Come From</vt:lpstr>
      <vt:lpstr>Energy Dynamics of Chemical Reactions</vt:lpstr>
      <vt:lpstr>Chemical Reactions…what’s actually happening</vt:lpstr>
      <vt:lpstr>Energy Dynamics of Chemical Reactions</vt:lpstr>
      <vt:lpstr>Intermediate State of Chemical Reactions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Chemistry Primer</dc:title>
  <dc:creator>Jason Robert Mayberry</dc:creator>
  <cp:lastModifiedBy>Jason  Mayberry</cp:lastModifiedBy>
  <cp:revision>247</cp:revision>
  <dcterms:created xsi:type="dcterms:W3CDTF">2017-01-18T14:07:35Z</dcterms:created>
  <dcterms:modified xsi:type="dcterms:W3CDTF">2023-02-03T20:22:51Z</dcterms:modified>
</cp:coreProperties>
</file>